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92" r:id="rId1"/>
  </p:sldMasterIdLst>
  <p:notesMasterIdLst>
    <p:notesMasterId r:id="rId21"/>
  </p:notesMasterIdLst>
  <p:sldIdLst>
    <p:sldId id="267" r:id="rId2"/>
    <p:sldId id="273" r:id="rId3"/>
    <p:sldId id="269" r:id="rId4"/>
    <p:sldId id="256" r:id="rId5"/>
    <p:sldId id="274" r:id="rId6"/>
    <p:sldId id="282" r:id="rId7"/>
    <p:sldId id="283" r:id="rId8"/>
    <p:sldId id="284" r:id="rId9"/>
    <p:sldId id="264" r:id="rId10"/>
    <p:sldId id="265" r:id="rId11"/>
    <p:sldId id="281" r:id="rId12"/>
    <p:sldId id="275" r:id="rId13"/>
    <p:sldId id="278" r:id="rId14"/>
    <p:sldId id="285" r:id="rId15"/>
    <p:sldId id="286" r:id="rId16"/>
    <p:sldId id="277" r:id="rId17"/>
    <p:sldId id="270" r:id="rId18"/>
    <p:sldId id="280" r:id="rId19"/>
    <p:sldId id="271" r:id="rId20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547FCAA-77AD-4EFB-93F6-405F2B36A16C}" v="472" dt="2022-05-04T19:55:53.11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84"/>
    <p:restoredTop sz="94830"/>
  </p:normalViewPr>
  <p:slideViewPr>
    <p:cSldViewPr snapToGrid="0">
      <p:cViewPr varScale="1">
        <p:scale>
          <a:sx n="80" d="100"/>
          <a:sy n="80" d="100"/>
        </p:scale>
        <p:origin x="904" y="4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BC7395D-E7BE-4154-BD3C-BBF36E8BD3B8}" type="doc">
      <dgm:prSet loTypeId="urn:microsoft.com/office/officeart/2016/7/layout/RepeatingBendingProcessNew" loCatId="process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926CC391-730A-4F44-BA60-B9DDD41DBBDA}">
      <dgm:prSet/>
      <dgm:spPr/>
      <dgm:t>
        <a:bodyPr/>
        <a:lstStyle/>
        <a:p>
          <a:r>
            <a:rPr lang="en-US" dirty="0"/>
            <a:t>Step 1: Pulling data from Yahoo Finance</a:t>
          </a:r>
        </a:p>
      </dgm:t>
    </dgm:pt>
    <dgm:pt modelId="{F427FA4A-E9EE-4A56-BD11-2AF1085ED98F}" type="parTrans" cxnId="{EDCA67B3-1DC7-4350-AF8C-AA87BCE35E2C}">
      <dgm:prSet/>
      <dgm:spPr/>
      <dgm:t>
        <a:bodyPr/>
        <a:lstStyle/>
        <a:p>
          <a:endParaRPr lang="en-US"/>
        </a:p>
      </dgm:t>
    </dgm:pt>
    <dgm:pt modelId="{42A3DAA1-11D3-4600-B112-C03B40CC43DB}" type="sibTrans" cxnId="{EDCA67B3-1DC7-4350-AF8C-AA87BCE35E2C}">
      <dgm:prSet/>
      <dgm:spPr/>
      <dgm:t>
        <a:bodyPr/>
        <a:lstStyle/>
        <a:p>
          <a:endParaRPr lang="en-US"/>
        </a:p>
      </dgm:t>
    </dgm:pt>
    <dgm:pt modelId="{4B3A1AAA-F8A6-4F93-BD7E-3DA2CB506942}">
      <dgm:prSet/>
      <dgm:spPr/>
      <dgm:t>
        <a:bodyPr/>
        <a:lstStyle/>
        <a:p>
          <a:r>
            <a:rPr lang="en-US"/>
            <a:t>Step 2: Cleaning the data</a:t>
          </a:r>
        </a:p>
      </dgm:t>
    </dgm:pt>
    <dgm:pt modelId="{D742558E-B20B-490E-83F5-47DAFE57E9B2}" type="parTrans" cxnId="{6D17AF45-BB20-40AF-B7ED-F009081B50CD}">
      <dgm:prSet/>
      <dgm:spPr/>
      <dgm:t>
        <a:bodyPr/>
        <a:lstStyle/>
        <a:p>
          <a:endParaRPr lang="en-US"/>
        </a:p>
      </dgm:t>
    </dgm:pt>
    <dgm:pt modelId="{0A06947B-47D4-46A4-A7DD-83EAE3844FDD}" type="sibTrans" cxnId="{6D17AF45-BB20-40AF-B7ED-F009081B50CD}">
      <dgm:prSet/>
      <dgm:spPr/>
      <dgm:t>
        <a:bodyPr/>
        <a:lstStyle/>
        <a:p>
          <a:endParaRPr lang="en-US"/>
        </a:p>
      </dgm:t>
    </dgm:pt>
    <dgm:pt modelId="{E5D56779-E97A-4900-A6D7-17AE72CD6C06}">
      <dgm:prSet/>
      <dgm:spPr/>
      <dgm:t>
        <a:bodyPr/>
        <a:lstStyle/>
        <a:p>
          <a:r>
            <a:rPr lang="en-US"/>
            <a:t>Step 3: Connecting PgAdmin and AWS to pull and store data </a:t>
          </a:r>
        </a:p>
      </dgm:t>
    </dgm:pt>
    <dgm:pt modelId="{0044B075-E439-4738-B28B-A0635922D842}" type="parTrans" cxnId="{7960C12C-4532-4FD6-8E6E-2AF5064AF32F}">
      <dgm:prSet/>
      <dgm:spPr/>
      <dgm:t>
        <a:bodyPr/>
        <a:lstStyle/>
        <a:p>
          <a:endParaRPr lang="en-US"/>
        </a:p>
      </dgm:t>
    </dgm:pt>
    <dgm:pt modelId="{73FFF455-5875-49C6-B9E8-7922F424BB2F}" type="sibTrans" cxnId="{7960C12C-4532-4FD6-8E6E-2AF5064AF32F}">
      <dgm:prSet/>
      <dgm:spPr/>
      <dgm:t>
        <a:bodyPr/>
        <a:lstStyle/>
        <a:p>
          <a:endParaRPr lang="en-US"/>
        </a:p>
      </dgm:t>
    </dgm:pt>
    <dgm:pt modelId="{D5A42BC8-310B-4AE7-B8E7-7246E3AC8E6F}">
      <dgm:prSet/>
      <dgm:spPr/>
      <dgm:t>
        <a:bodyPr/>
        <a:lstStyle/>
        <a:p>
          <a:r>
            <a:rPr lang="en-US"/>
            <a:t>Step 4: Merge data to new (consolidated) dataframe via SQL</a:t>
          </a:r>
        </a:p>
      </dgm:t>
    </dgm:pt>
    <dgm:pt modelId="{1AFF1A5C-FF6E-489B-A56B-B2AC18968376}" type="parTrans" cxnId="{E2085A9D-3948-4801-A55E-6B06E3F928A3}">
      <dgm:prSet/>
      <dgm:spPr/>
      <dgm:t>
        <a:bodyPr/>
        <a:lstStyle/>
        <a:p>
          <a:endParaRPr lang="en-US"/>
        </a:p>
      </dgm:t>
    </dgm:pt>
    <dgm:pt modelId="{A1FAD901-038A-4AB5-909F-8F3C1227A68D}" type="sibTrans" cxnId="{E2085A9D-3948-4801-A55E-6B06E3F928A3}">
      <dgm:prSet/>
      <dgm:spPr/>
      <dgm:t>
        <a:bodyPr/>
        <a:lstStyle/>
        <a:p>
          <a:endParaRPr lang="en-US"/>
        </a:p>
      </dgm:t>
    </dgm:pt>
    <dgm:pt modelId="{067464AE-D997-4D18-A66E-B5C6E0FB202A}">
      <dgm:prSet/>
      <dgm:spPr/>
      <dgm:t>
        <a:bodyPr/>
        <a:lstStyle/>
        <a:p>
          <a:r>
            <a:rPr lang="en-US" dirty="0"/>
            <a:t>Step 5: Using that data make a model for prediction</a:t>
          </a:r>
        </a:p>
      </dgm:t>
    </dgm:pt>
    <dgm:pt modelId="{BE89C210-8B62-4B36-9806-D3B168A8A006}" type="parTrans" cxnId="{13098C00-02AC-4E71-BEE0-CE31EF8A9B89}">
      <dgm:prSet/>
      <dgm:spPr/>
      <dgm:t>
        <a:bodyPr/>
        <a:lstStyle/>
        <a:p>
          <a:endParaRPr lang="en-US"/>
        </a:p>
      </dgm:t>
    </dgm:pt>
    <dgm:pt modelId="{261D4E23-27C1-4786-8BEA-9AEA7212E6A5}" type="sibTrans" cxnId="{13098C00-02AC-4E71-BEE0-CE31EF8A9B89}">
      <dgm:prSet/>
      <dgm:spPr/>
      <dgm:t>
        <a:bodyPr/>
        <a:lstStyle/>
        <a:p>
          <a:endParaRPr lang="en-US"/>
        </a:p>
      </dgm:t>
    </dgm:pt>
    <dgm:pt modelId="{C929314C-B5CD-484B-B8A6-47CCDE992CFA}">
      <dgm:prSet/>
      <dgm:spPr/>
      <dgm:t>
        <a:bodyPr/>
        <a:lstStyle/>
        <a:p>
          <a:r>
            <a:rPr lang="en-US"/>
            <a:t>Step 6: Create web html and hosting on web</a:t>
          </a:r>
        </a:p>
      </dgm:t>
    </dgm:pt>
    <dgm:pt modelId="{45837A6F-9B07-471F-BE90-17D3AB2E6D6C}" type="parTrans" cxnId="{B3A16235-2406-4AC9-9138-5514794ADC78}">
      <dgm:prSet/>
      <dgm:spPr/>
      <dgm:t>
        <a:bodyPr/>
        <a:lstStyle/>
        <a:p>
          <a:endParaRPr lang="en-US"/>
        </a:p>
      </dgm:t>
    </dgm:pt>
    <dgm:pt modelId="{D181CF13-2240-4C12-9631-0B6BCE06628B}" type="sibTrans" cxnId="{B3A16235-2406-4AC9-9138-5514794ADC78}">
      <dgm:prSet/>
      <dgm:spPr/>
      <dgm:t>
        <a:bodyPr/>
        <a:lstStyle/>
        <a:p>
          <a:endParaRPr lang="en-US"/>
        </a:p>
      </dgm:t>
    </dgm:pt>
    <dgm:pt modelId="{0E0FB6E9-4FFE-4007-9417-4F6F96BB5E6B}">
      <dgm:prSet/>
      <dgm:spPr/>
      <dgm:t>
        <a:bodyPr/>
        <a:lstStyle/>
        <a:p>
          <a:r>
            <a:rPr lang="en-US"/>
            <a:t>Step 7: Use Tableau to show visualizations</a:t>
          </a:r>
        </a:p>
      </dgm:t>
    </dgm:pt>
    <dgm:pt modelId="{9C42D58B-720E-48C4-9DF3-99B0F89C1B46}" type="parTrans" cxnId="{83D10CC7-08E5-4D8E-B6C2-3659B6C86F5B}">
      <dgm:prSet/>
      <dgm:spPr/>
      <dgm:t>
        <a:bodyPr/>
        <a:lstStyle/>
        <a:p>
          <a:endParaRPr lang="en-US"/>
        </a:p>
      </dgm:t>
    </dgm:pt>
    <dgm:pt modelId="{BF88D9C6-2BC2-45B2-9C40-AC90B757B7B3}" type="sibTrans" cxnId="{83D10CC7-08E5-4D8E-B6C2-3659B6C86F5B}">
      <dgm:prSet/>
      <dgm:spPr/>
      <dgm:t>
        <a:bodyPr/>
        <a:lstStyle/>
        <a:p>
          <a:endParaRPr lang="en-US"/>
        </a:p>
      </dgm:t>
    </dgm:pt>
    <dgm:pt modelId="{05AEB605-AD35-475F-8AB1-1C442193F1EF}">
      <dgm:prSet/>
      <dgm:spPr/>
      <dgm:t>
        <a:bodyPr/>
        <a:lstStyle/>
        <a:p>
          <a:r>
            <a:rPr lang="en-US"/>
            <a:t>Step 8: Put it all together</a:t>
          </a:r>
        </a:p>
      </dgm:t>
    </dgm:pt>
    <dgm:pt modelId="{12AADA34-43A5-498D-8BF2-834DCE9F4787}" type="parTrans" cxnId="{1F71FB53-BA40-4DBB-9512-1086142C7DA0}">
      <dgm:prSet/>
      <dgm:spPr/>
      <dgm:t>
        <a:bodyPr/>
        <a:lstStyle/>
        <a:p>
          <a:endParaRPr lang="en-US"/>
        </a:p>
      </dgm:t>
    </dgm:pt>
    <dgm:pt modelId="{A96E5B9D-3F30-4D7A-A08B-456CDC495B0A}" type="sibTrans" cxnId="{1F71FB53-BA40-4DBB-9512-1086142C7DA0}">
      <dgm:prSet/>
      <dgm:spPr/>
      <dgm:t>
        <a:bodyPr/>
        <a:lstStyle/>
        <a:p>
          <a:endParaRPr lang="en-US"/>
        </a:p>
      </dgm:t>
    </dgm:pt>
    <dgm:pt modelId="{DB6AC5BA-7F83-0C43-8F9C-8F7CA1E53DCA}" type="pres">
      <dgm:prSet presAssocID="{EBC7395D-E7BE-4154-BD3C-BBF36E8BD3B8}" presName="Name0" presStyleCnt="0">
        <dgm:presLayoutVars>
          <dgm:dir/>
          <dgm:resizeHandles val="exact"/>
        </dgm:presLayoutVars>
      </dgm:prSet>
      <dgm:spPr/>
    </dgm:pt>
    <dgm:pt modelId="{8573C81B-BE84-6348-9ACC-97100D7929A9}" type="pres">
      <dgm:prSet presAssocID="{926CC391-730A-4F44-BA60-B9DDD41DBBDA}" presName="node" presStyleLbl="node1" presStyleIdx="0" presStyleCnt="8">
        <dgm:presLayoutVars>
          <dgm:bulletEnabled val="1"/>
        </dgm:presLayoutVars>
      </dgm:prSet>
      <dgm:spPr/>
    </dgm:pt>
    <dgm:pt modelId="{7E5F5267-BE8D-304C-A310-CF11A3A4491B}" type="pres">
      <dgm:prSet presAssocID="{42A3DAA1-11D3-4600-B112-C03B40CC43DB}" presName="sibTrans" presStyleLbl="sibTrans1D1" presStyleIdx="0" presStyleCnt="7"/>
      <dgm:spPr/>
    </dgm:pt>
    <dgm:pt modelId="{238C24B2-9A7B-2842-AFB3-F61735D87241}" type="pres">
      <dgm:prSet presAssocID="{42A3DAA1-11D3-4600-B112-C03B40CC43DB}" presName="connectorText" presStyleLbl="sibTrans1D1" presStyleIdx="0" presStyleCnt="7"/>
      <dgm:spPr/>
    </dgm:pt>
    <dgm:pt modelId="{4C56D806-0E69-E045-BE47-078E74ACEDC4}" type="pres">
      <dgm:prSet presAssocID="{4B3A1AAA-F8A6-4F93-BD7E-3DA2CB506942}" presName="node" presStyleLbl="node1" presStyleIdx="1" presStyleCnt="8">
        <dgm:presLayoutVars>
          <dgm:bulletEnabled val="1"/>
        </dgm:presLayoutVars>
      </dgm:prSet>
      <dgm:spPr/>
    </dgm:pt>
    <dgm:pt modelId="{CAB36CF7-B3DA-2D4B-8243-A5C5B8F2F7D9}" type="pres">
      <dgm:prSet presAssocID="{0A06947B-47D4-46A4-A7DD-83EAE3844FDD}" presName="sibTrans" presStyleLbl="sibTrans1D1" presStyleIdx="1" presStyleCnt="7"/>
      <dgm:spPr/>
    </dgm:pt>
    <dgm:pt modelId="{957FAF9C-0175-B64D-AAE3-7D405159DDC5}" type="pres">
      <dgm:prSet presAssocID="{0A06947B-47D4-46A4-A7DD-83EAE3844FDD}" presName="connectorText" presStyleLbl="sibTrans1D1" presStyleIdx="1" presStyleCnt="7"/>
      <dgm:spPr/>
    </dgm:pt>
    <dgm:pt modelId="{59761EF9-76FC-6648-8399-02782B89CBF0}" type="pres">
      <dgm:prSet presAssocID="{E5D56779-E97A-4900-A6D7-17AE72CD6C06}" presName="node" presStyleLbl="node1" presStyleIdx="2" presStyleCnt="8">
        <dgm:presLayoutVars>
          <dgm:bulletEnabled val="1"/>
        </dgm:presLayoutVars>
      </dgm:prSet>
      <dgm:spPr/>
    </dgm:pt>
    <dgm:pt modelId="{90093FE1-E9FB-934F-879D-2E4E5F4C85B0}" type="pres">
      <dgm:prSet presAssocID="{73FFF455-5875-49C6-B9E8-7922F424BB2F}" presName="sibTrans" presStyleLbl="sibTrans1D1" presStyleIdx="2" presStyleCnt="7"/>
      <dgm:spPr/>
    </dgm:pt>
    <dgm:pt modelId="{A79CF43C-899C-AA44-96D7-5776030FF6F3}" type="pres">
      <dgm:prSet presAssocID="{73FFF455-5875-49C6-B9E8-7922F424BB2F}" presName="connectorText" presStyleLbl="sibTrans1D1" presStyleIdx="2" presStyleCnt="7"/>
      <dgm:spPr/>
    </dgm:pt>
    <dgm:pt modelId="{024DE02B-09B7-834A-A63A-ACCA6F49D173}" type="pres">
      <dgm:prSet presAssocID="{D5A42BC8-310B-4AE7-B8E7-7246E3AC8E6F}" presName="node" presStyleLbl="node1" presStyleIdx="3" presStyleCnt="8">
        <dgm:presLayoutVars>
          <dgm:bulletEnabled val="1"/>
        </dgm:presLayoutVars>
      </dgm:prSet>
      <dgm:spPr/>
    </dgm:pt>
    <dgm:pt modelId="{E433A5E6-EFD5-3E44-9687-E5A86EF5297E}" type="pres">
      <dgm:prSet presAssocID="{A1FAD901-038A-4AB5-909F-8F3C1227A68D}" presName="sibTrans" presStyleLbl="sibTrans1D1" presStyleIdx="3" presStyleCnt="7"/>
      <dgm:spPr/>
    </dgm:pt>
    <dgm:pt modelId="{6D18BA9F-54BB-9442-8838-289DC9871A85}" type="pres">
      <dgm:prSet presAssocID="{A1FAD901-038A-4AB5-909F-8F3C1227A68D}" presName="connectorText" presStyleLbl="sibTrans1D1" presStyleIdx="3" presStyleCnt="7"/>
      <dgm:spPr/>
    </dgm:pt>
    <dgm:pt modelId="{9E6419F6-19CB-F349-9C86-4A26DF553CAE}" type="pres">
      <dgm:prSet presAssocID="{067464AE-D997-4D18-A66E-B5C6E0FB202A}" presName="node" presStyleLbl="node1" presStyleIdx="4" presStyleCnt="8">
        <dgm:presLayoutVars>
          <dgm:bulletEnabled val="1"/>
        </dgm:presLayoutVars>
      </dgm:prSet>
      <dgm:spPr/>
    </dgm:pt>
    <dgm:pt modelId="{6FDFB65F-2CF0-4F43-9204-953C469AA015}" type="pres">
      <dgm:prSet presAssocID="{261D4E23-27C1-4786-8BEA-9AEA7212E6A5}" presName="sibTrans" presStyleLbl="sibTrans1D1" presStyleIdx="4" presStyleCnt="7"/>
      <dgm:spPr/>
    </dgm:pt>
    <dgm:pt modelId="{D5E60BD7-0F6E-5241-9B9C-283435D2440A}" type="pres">
      <dgm:prSet presAssocID="{261D4E23-27C1-4786-8BEA-9AEA7212E6A5}" presName="connectorText" presStyleLbl="sibTrans1D1" presStyleIdx="4" presStyleCnt="7"/>
      <dgm:spPr/>
    </dgm:pt>
    <dgm:pt modelId="{91F34EA7-52AD-464A-83D1-9FD9B16139ED}" type="pres">
      <dgm:prSet presAssocID="{C929314C-B5CD-484B-B8A6-47CCDE992CFA}" presName="node" presStyleLbl="node1" presStyleIdx="5" presStyleCnt="8">
        <dgm:presLayoutVars>
          <dgm:bulletEnabled val="1"/>
        </dgm:presLayoutVars>
      </dgm:prSet>
      <dgm:spPr/>
    </dgm:pt>
    <dgm:pt modelId="{1A85F127-4B31-024C-A5C7-27B9131FEDE7}" type="pres">
      <dgm:prSet presAssocID="{D181CF13-2240-4C12-9631-0B6BCE06628B}" presName="sibTrans" presStyleLbl="sibTrans1D1" presStyleIdx="5" presStyleCnt="7"/>
      <dgm:spPr/>
    </dgm:pt>
    <dgm:pt modelId="{68FA4DE9-5DB4-DD43-97FE-F8B70A1A66A3}" type="pres">
      <dgm:prSet presAssocID="{D181CF13-2240-4C12-9631-0B6BCE06628B}" presName="connectorText" presStyleLbl="sibTrans1D1" presStyleIdx="5" presStyleCnt="7"/>
      <dgm:spPr/>
    </dgm:pt>
    <dgm:pt modelId="{B67D45CE-F13B-C545-B99D-51E2F79AF650}" type="pres">
      <dgm:prSet presAssocID="{0E0FB6E9-4FFE-4007-9417-4F6F96BB5E6B}" presName="node" presStyleLbl="node1" presStyleIdx="6" presStyleCnt="8">
        <dgm:presLayoutVars>
          <dgm:bulletEnabled val="1"/>
        </dgm:presLayoutVars>
      </dgm:prSet>
      <dgm:spPr/>
    </dgm:pt>
    <dgm:pt modelId="{0F246BA9-9394-2A40-BDD0-1C784557EECE}" type="pres">
      <dgm:prSet presAssocID="{BF88D9C6-2BC2-45B2-9C40-AC90B757B7B3}" presName="sibTrans" presStyleLbl="sibTrans1D1" presStyleIdx="6" presStyleCnt="7"/>
      <dgm:spPr/>
    </dgm:pt>
    <dgm:pt modelId="{A7BD2D5E-2FF7-E14D-874C-8E423B74308A}" type="pres">
      <dgm:prSet presAssocID="{BF88D9C6-2BC2-45B2-9C40-AC90B757B7B3}" presName="connectorText" presStyleLbl="sibTrans1D1" presStyleIdx="6" presStyleCnt="7"/>
      <dgm:spPr/>
    </dgm:pt>
    <dgm:pt modelId="{5B0442BE-1192-5E4D-97E0-9B193AF30E67}" type="pres">
      <dgm:prSet presAssocID="{05AEB605-AD35-475F-8AB1-1C442193F1EF}" presName="node" presStyleLbl="node1" presStyleIdx="7" presStyleCnt="8">
        <dgm:presLayoutVars>
          <dgm:bulletEnabled val="1"/>
        </dgm:presLayoutVars>
      </dgm:prSet>
      <dgm:spPr/>
    </dgm:pt>
  </dgm:ptLst>
  <dgm:cxnLst>
    <dgm:cxn modelId="{13098C00-02AC-4E71-BEE0-CE31EF8A9B89}" srcId="{EBC7395D-E7BE-4154-BD3C-BBF36E8BD3B8}" destId="{067464AE-D997-4D18-A66E-B5C6E0FB202A}" srcOrd="4" destOrd="0" parTransId="{BE89C210-8B62-4B36-9806-D3B168A8A006}" sibTransId="{261D4E23-27C1-4786-8BEA-9AEA7212E6A5}"/>
    <dgm:cxn modelId="{29D49008-278E-7B41-A52B-71854A62123C}" type="presOf" srcId="{0E0FB6E9-4FFE-4007-9417-4F6F96BB5E6B}" destId="{B67D45CE-F13B-C545-B99D-51E2F79AF650}" srcOrd="0" destOrd="0" presId="urn:microsoft.com/office/officeart/2016/7/layout/RepeatingBendingProcessNew"/>
    <dgm:cxn modelId="{23165D0E-B8F4-8F42-A888-980EDF76EC20}" type="presOf" srcId="{42A3DAA1-11D3-4600-B112-C03B40CC43DB}" destId="{238C24B2-9A7B-2842-AFB3-F61735D87241}" srcOrd="1" destOrd="0" presId="urn:microsoft.com/office/officeart/2016/7/layout/RepeatingBendingProcessNew"/>
    <dgm:cxn modelId="{222C6915-BD1A-1C43-AF59-86A963DDE899}" type="presOf" srcId="{A1FAD901-038A-4AB5-909F-8F3C1227A68D}" destId="{E433A5E6-EFD5-3E44-9687-E5A86EF5297E}" srcOrd="0" destOrd="0" presId="urn:microsoft.com/office/officeart/2016/7/layout/RepeatingBendingProcessNew"/>
    <dgm:cxn modelId="{29580617-ECD5-D042-AB11-F029BE279868}" type="presOf" srcId="{0A06947B-47D4-46A4-A7DD-83EAE3844FDD}" destId="{957FAF9C-0175-B64D-AAE3-7D405159DDC5}" srcOrd="1" destOrd="0" presId="urn:microsoft.com/office/officeart/2016/7/layout/RepeatingBendingProcessNew"/>
    <dgm:cxn modelId="{BF20B01A-DA84-D740-9EFC-F47D1EAD9057}" type="presOf" srcId="{05AEB605-AD35-475F-8AB1-1C442193F1EF}" destId="{5B0442BE-1192-5E4D-97E0-9B193AF30E67}" srcOrd="0" destOrd="0" presId="urn:microsoft.com/office/officeart/2016/7/layout/RepeatingBendingProcessNew"/>
    <dgm:cxn modelId="{BF035526-D231-3840-A940-F522C5928C66}" type="presOf" srcId="{0A06947B-47D4-46A4-A7DD-83EAE3844FDD}" destId="{CAB36CF7-B3DA-2D4B-8243-A5C5B8F2F7D9}" srcOrd="0" destOrd="0" presId="urn:microsoft.com/office/officeart/2016/7/layout/RepeatingBendingProcessNew"/>
    <dgm:cxn modelId="{7960C12C-4532-4FD6-8E6E-2AF5064AF32F}" srcId="{EBC7395D-E7BE-4154-BD3C-BBF36E8BD3B8}" destId="{E5D56779-E97A-4900-A6D7-17AE72CD6C06}" srcOrd="2" destOrd="0" parTransId="{0044B075-E439-4738-B28B-A0635922D842}" sibTransId="{73FFF455-5875-49C6-B9E8-7922F424BB2F}"/>
    <dgm:cxn modelId="{2DE36D34-CDF6-DE4D-863C-8F1792E71E62}" type="presOf" srcId="{A1FAD901-038A-4AB5-909F-8F3C1227A68D}" destId="{6D18BA9F-54BB-9442-8838-289DC9871A85}" srcOrd="1" destOrd="0" presId="urn:microsoft.com/office/officeart/2016/7/layout/RepeatingBendingProcessNew"/>
    <dgm:cxn modelId="{B3A16235-2406-4AC9-9138-5514794ADC78}" srcId="{EBC7395D-E7BE-4154-BD3C-BBF36E8BD3B8}" destId="{C929314C-B5CD-484B-B8A6-47CCDE992CFA}" srcOrd="5" destOrd="0" parTransId="{45837A6F-9B07-471F-BE90-17D3AB2E6D6C}" sibTransId="{D181CF13-2240-4C12-9631-0B6BCE06628B}"/>
    <dgm:cxn modelId="{89C2E837-5A8E-C642-8BC0-D5AD9CFA33C7}" type="presOf" srcId="{BF88D9C6-2BC2-45B2-9C40-AC90B757B7B3}" destId="{0F246BA9-9394-2A40-BDD0-1C784557EECE}" srcOrd="0" destOrd="0" presId="urn:microsoft.com/office/officeart/2016/7/layout/RepeatingBendingProcessNew"/>
    <dgm:cxn modelId="{6D17AF45-BB20-40AF-B7ED-F009081B50CD}" srcId="{EBC7395D-E7BE-4154-BD3C-BBF36E8BD3B8}" destId="{4B3A1AAA-F8A6-4F93-BD7E-3DA2CB506942}" srcOrd="1" destOrd="0" parTransId="{D742558E-B20B-490E-83F5-47DAFE57E9B2}" sibTransId="{0A06947B-47D4-46A4-A7DD-83EAE3844FDD}"/>
    <dgm:cxn modelId="{13FB326B-2510-2F45-B737-7E84FAFAC437}" type="presOf" srcId="{C929314C-B5CD-484B-B8A6-47CCDE992CFA}" destId="{91F34EA7-52AD-464A-83D1-9FD9B16139ED}" srcOrd="0" destOrd="0" presId="urn:microsoft.com/office/officeart/2016/7/layout/RepeatingBendingProcessNew"/>
    <dgm:cxn modelId="{D69C714B-F368-F24D-BC9D-894D74675F68}" type="presOf" srcId="{D5A42BC8-310B-4AE7-B8E7-7246E3AC8E6F}" destId="{024DE02B-09B7-834A-A63A-ACCA6F49D173}" srcOrd="0" destOrd="0" presId="urn:microsoft.com/office/officeart/2016/7/layout/RepeatingBendingProcessNew"/>
    <dgm:cxn modelId="{E0482173-1147-2046-AB99-55D0E41B7394}" type="presOf" srcId="{42A3DAA1-11D3-4600-B112-C03B40CC43DB}" destId="{7E5F5267-BE8D-304C-A310-CF11A3A4491B}" srcOrd="0" destOrd="0" presId="urn:microsoft.com/office/officeart/2016/7/layout/RepeatingBendingProcessNew"/>
    <dgm:cxn modelId="{1F71FB53-BA40-4DBB-9512-1086142C7DA0}" srcId="{EBC7395D-E7BE-4154-BD3C-BBF36E8BD3B8}" destId="{05AEB605-AD35-475F-8AB1-1C442193F1EF}" srcOrd="7" destOrd="0" parTransId="{12AADA34-43A5-498D-8BF2-834DCE9F4787}" sibTransId="{A96E5B9D-3F30-4D7A-A08B-456CDC495B0A}"/>
    <dgm:cxn modelId="{6F5D1382-7BCA-1345-BF98-D8AE2B151E6D}" type="presOf" srcId="{EBC7395D-E7BE-4154-BD3C-BBF36E8BD3B8}" destId="{DB6AC5BA-7F83-0C43-8F9C-8F7CA1E53DCA}" srcOrd="0" destOrd="0" presId="urn:microsoft.com/office/officeart/2016/7/layout/RepeatingBendingProcessNew"/>
    <dgm:cxn modelId="{9B118C82-B644-7144-9F59-070179E3EDE7}" type="presOf" srcId="{73FFF455-5875-49C6-B9E8-7922F424BB2F}" destId="{A79CF43C-899C-AA44-96D7-5776030FF6F3}" srcOrd="1" destOrd="0" presId="urn:microsoft.com/office/officeart/2016/7/layout/RepeatingBendingProcessNew"/>
    <dgm:cxn modelId="{7F3F2E95-8866-7B47-A335-CDD46B0B0F1F}" type="presOf" srcId="{4B3A1AAA-F8A6-4F93-BD7E-3DA2CB506942}" destId="{4C56D806-0E69-E045-BE47-078E74ACEDC4}" srcOrd="0" destOrd="0" presId="urn:microsoft.com/office/officeart/2016/7/layout/RepeatingBendingProcessNew"/>
    <dgm:cxn modelId="{E2085A9D-3948-4801-A55E-6B06E3F928A3}" srcId="{EBC7395D-E7BE-4154-BD3C-BBF36E8BD3B8}" destId="{D5A42BC8-310B-4AE7-B8E7-7246E3AC8E6F}" srcOrd="3" destOrd="0" parTransId="{1AFF1A5C-FF6E-489B-A56B-B2AC18968376}" sibTransId="{A1FAD901-038A-4AB5-909F-8F3C1227A68D}"/>
    <dgm:cxn modelId="{BEC1189E-77C0-2146-AE3B-AD7600E0AE3B}" type="presOf" srcId="{067464AE-D997-4D18-A66E-B5C6E0FB202A}" destId="{9E6419F6-19CB-F349-9C86-4A26DF553CAE}" srcOrd="0" destOrd="0" presId="urn:microsoft.com/office/officeart/2016/7/layout/RepeatingBendingProcessNew"/>
    <dgm:cxn modelId="{D69BF2A8-E663-9A4A-9189-0B862CFF93D5}" type="presOf" srcId="{261D4E23-27C1-4786-8BEA-9AEA7212E6A5}" destId="{6FDFB65F-2CF0-4F43-9204-953C469AA015}" srcOrd="0" destOrd="0" presId="urn:microsoft.com/office/officeart/2016/7/layout/RepeatingBendingProcessNew"/>
    <dgm:cxn modelId="{EDCA67B3-1DC7-4350-AF8C-AA87BCE35E2C}" srcId="{EBC7395D-E7BE-4154-BD3C-BBF36E8BD3B8}" destId="{926CC391-730A-4F44-BA60-B9DDD41DBBDA}" srcOrd="0" destOrd="0" parTransId="{F427FA4A-E9EE-4A56-BD11-2AF1085ED98F}" sibTransId="{42A3DAA1-11D3-4600-B112-C03B40CC43DB}"/>
    <dgm:cxn modelId="{649035BF-3543-8A48-9481-447492C20FC6}" type="presOf" srcId="{D181CF13-2240-4C12-9631-0B6BCE06628B}" destId="{68FA4DE9-5DB4-DD43-97FE-F8B70A1A66A3}" srcOrd="1" destOrd="0" presId="urn:microsoft.com/office/officeart/2016/7/layout/RepeatingBendingProcessNew"/>
    <dgm:cxn modelId="{83D10CC7-08E5-4D8E-B6C2-3659B6C86F5B}" srcId="{EBC7395D-E7BE-4154-BD3C-BBF36E8BD3B8}" destId="{0E0FB6E9-4FFE-4007-9417-4F6F96BB5E6B}" srcOrd="6" destOrd="0" parTransId="{9C42D58B-720E-48C4-9DF3-99B0F89C1B46}" sibTransId="{BF88D9C6-2BC2-45B2-9C40-AC90B757B7B3}"/>
    <dgm:cxn modelId="{CC6DA2CC-245A-F04B-8BE2-35715A479500}" type="presOf" srcId="{BF88D9C6-2BC2-45B2-9C40-AC90B757B7B3}" destId="{A7BD2D5E-2FF7-E14D-874C-8E423B74308A}" srcOrd="1" destOrd="0" presId="urn:microsoft.com/office/officeart/2016/7/layout/RepeatingBendingProcessNew"/>
    <dgm:cxn modelId="{95BB8BDA-4FB4-CE48-831B-2395ED531E87}" type="presOf" srcId="{73FFF455-5875-49C6-B9E8-7922F424BB2F}" destId="{90093FE1-E9FB-934F-879D-2E4E5F4C85B0}" srcOrd="0" destOrd="0" presId="urn:microsoft.com/office/officeart/2016/7/layout/RepeatingBendingProcessNew"/>
    <dgm:cxn modelId="{608123E8-C5E0-774E-BFDE-F992FE53111A}" type="presOf" srcId="{E5D56779-E97A-4900-A6D7-17AE72CD6C06}" destId="{59761EF9-76FC-6648-8399-02782B89CBF0}" srcOrd="0" destOrd="0" presId="urn:microsoft.com/office/officeart/2016/7/layout/RepeatingBendingProcessNew"/>
    <dgm:cxn modelId="{C2E217E9-8FF6-9242-91DE-72480B63D364}" type="presOf" srcId="{D181CF13-2240-4C12-9631-0B6BCE06628B}" destId="{1A85F127-4B31-024C-A5C7-27B9131FEDE7}" srcOrd="0" destOrd="0" presId="urn:microsoft.com/office/officeart/2016/7/layout/RepeatingBendingProcessNew"/>
    <dgm:cxn modelId="{7EB410EF-2B65-AF4F-A334-D465EAF3A312}" type="presOf" srcId="{261D4E23-27C1-4786-8BEA-9AEA7212E6A5}" destId="{D5E60BD7-0F6E-5241-9B9C-283435D2440A}" srcOrd="1" destOrd="0" presId="urn:microsoft.com/office/officeart/2016/7/layout/RepeatingBendingProcessNew"/>
    <dgm:cxn modelId="{A2D6D9F2-AA95-4742-921E-23010DE10D48}" type="presOf" srcId="{926CC391-730A-4F44-BA60-B9DDD41DBBDA}" destId="{8573C81B-BE84-6348-9ACC-97100D7929A9}" srcOrd="0" destOrd="0" presId="urn:microsoft.com/office/officeart/2016/7/layout/RepeatingBendingProcessNew"/>
    <dgm:cxn modelId="{DBBB514C-55E6-FB40-B9EE-7E82C3EF6696}" type="presParOf" srcId="{DB6AC5BA-7F83-0C43-8F9C-8F7CA1E53DCA}" destId="{8573C81B-BE84-6348-9ACC-97100D7929A9}" srcOrd="0" destOrd="0" presId="urn:microsoft.com/office/officeart/2016/7/layout/RepeatingBendingProcessNew"/>
    <dgm:cxn modelId="{780A1A98-86A1-F64A-8FDA-3012107FF207}" type="presParOf" srcId="{DB6AC5BA-7F83-0C43-8F9C-8F7CA1E53DCA}" destId="{7E5F5267-BE8D-304C-A310-CF11A3A4491B}" srcOrd="1" destOrd="0" presId="urn:microsoft.com/office/officeart/2016/7/layout/RepeatingBendingProcessNew"/>
    <dgm:cxn modelId="{8DC1EA96-D053-AB49-8F50-B2710EC365CA}" type="presParOf" srcId="{7E5F5267-BE8D-304C-A310-CF11A3A4491B}" destId="{238C24B2-9A7B-2842-AFB3-F61735D87241}" srcOrd="0" destOrd="0" presId="urn:microsoft.com/office/officeart/2016/7/layout/RepeatingBendingProcessNew"/>
    <dgm:cxn modelId="{1A8B3AE4-D1F7-8E42-BCAB-2694C4E24C3E}" type="presParOf" srcId="{DB6AC5BA-7F83-0C43-8F9C-8F7CA1E53DCA}" destId="{4C56D806-0E69-E045-BE47-078E74ACEDC4}" srcOrd="2" destOrd="0" presId="urn:microsoft.com/office/officeart/2016/7/layout/RepeatingBendingProcessNew"/>
    <dgm:cxn modelId="{11F44F60-883F-7248-AF52-7A7913BA287C}" type="presParOf" srcId="{DB6AC5BA-7F83-0C43-8F9C-8F7CA1E53DCA}" destId="{CAB36CF7-B3DA-2D4B-8243-A5C5B8F2F7D9}" srcOrd="3" destOrd="0" presId="urn:microsoft.com/office/officeart/2016/7/layout/RepeatingBendingProcessNew"/>
    <dgm:cxn modelId="{7AA0B07E-6DD1-C34A-9ADB-0ECE102A332C}" type="presParOf" srcId="{CAB36CF7-B3DA-2D4B-8243-A5C5B8F2F7D9}" destId="{957FAF9C-0175-B64D-AAE3-7D405159DDC5}" srcOrd="0" destOrd="0" presId="urn:microsoft.com/office/officeart/2016/7/layout/RepeatingBendingProcessNew"/>
    <dgm:cxn modelId="{B6A7FA77-E048-1D42-96E7-9F3944555A7D}" type="presParOf" srcId="{DB6AC5BA-7F83-0C43-8F9C-8F7CA1E53DCA}" destId="{59761EF9-76FC-6648-8399-02782B89CBF0}" srcOrd="4" destOrd="0" presId="urn:microsoft.com/office/officeart/2016/7/layout/RepeatingBendingProcessNew"/>
    <dgm:cxn modelId="{73ABAD11-3E93-3C4A-96B3-B2E8DDA20EB5}" type="presParOf" srcId="{DB6AC5BA-7F83-0C43-8F9C-8F7CA1E53DCA}" destId="{90093FE1-E9FB-934F-879D-2E4E5F4C85B0}" srcOrd="5" destOrd="0" presId="urn:microsoft.com/office/officeart/2016/7/layout/RepeatingBendingProcessNew"/>
    <dgm:cxn modelId="{CF4AF222-31AE-944E-B5A9-E59396D242E6}" type="presParOf" srcId="{90093FE1-E9FB-934F-879D-2E4E5F4C85B0}" destId="{A79CF43C-899C-AA44-96D7-5776030FF6F3}" srcOrd="0" destOrd="0" presId="urn:microsoft.com/office/officeart/2016/7/layout/RepeatingBendingProcessNew"/>
    <dgm:cxn modelId="{430B8EED-CB72-9B4E-AB11-ADCE24409AB8}" type="presParOf" srcId="{DB6AC5BA-7F83-0C43-8F9C-8F7CA1E53DCA}" destId="{024DE02B-09B7-834A-A63A-ACCA6F49D173}" srcOrd="6" destOrd="0" presId="urn:microsoft.com/office/officeart/2016/7/layout/RepeatingBendingProcessNew"/>
    <dgm:cxn modelId="{D569DD0E-F49F-634F-9482-3E08ED55AFE8}" type="presParOf" srcId="{DB6AC5BA-7F83-0C43-8F9C-8F7CA1E53DCA}" destId="{E433A5E6-EFD5-3E44-9687-E5A86EF5297E}" srcOrd="7" destOrd="0" presId="urn:microsoft.com/office/officeart/2016/7/layout/RepeatingBendingProcessNew"/>
    <dgm:cxn modelId="{BFEA5EB0-34AE-A546-A280-93113EFEEDC8}" type="presParOf" srcId="{E433A5E6-EFD5-3E44-9687-E5A86EF5297E}" destId="{6D18BA9F-54BB-9442-8838-289DC9871A85}" srcOrd="0" destOrd="0" presId="urn:microsoft.com/office/officeart/2016/7/layout/RepeatingBendingProcessNew"/>
    <dgm:cxn modelId="{58A9CB27-FA1F-F74F-948B-420CF2CA6DE6}" type="presParOf" srcId="{DB6AC5BA-7F83-0C43-8F9C-8F7CA1E53DCA}" destId="{9E6419F6-19CB-F349-9C86-4A26DF553CAE}" srcOrd="8" destOrd="0" presId="urn:microsoft.com/office/officeart/2016/7/layout/RepeatingBendingProcessNew"/>
    <dgm:cxn modelId="{3502695F-6E65-D74A-9737-380FAB5E2FDC}" type="presParOf" srcId="{DB6AC5BA-7F83-0C43-8F9C-8F7CA1E53DCA}" destId="{6FDFB65F-2CF0-4F43-9204-953C469AA015}" srcOrd="9" destOrd="0" presId="urn:microsoft.com/office/officeart/2016/7/layout/RepeatingBendingProcessNew"/>
    <dgm:cxn modelId="{3A8E7B97-DAB2-C944-8677-1C5529097041}" type="presParOf" srcId="{6FDFB65F-2CF0-4F43-9204-953C469AA015}" destId="{D5E60BD7-0F6E-5241-9B9C-283435D2440A}" srcOrd="0" destOrd="0" presId="urn:microsoft.com/office/officeart/2016/7/layout/RepeatingBendingProcessNew"/>
    <dgm:cxn modelId="{B79F3181-EEB3-BE47-AABF-C0A06881B028}" type="presParOf" srcId="{DB6AC5BA-7F83-0C43-8F9C-8F7CA1E53DCA}" destId="{91F34EA7-52AD-464A-83D1-9FD9B16139ED}" srcOrd="10" destOrd="0" presId="urn:microsoft.com/office/officeart/2016/7/layout/RepeatingBendingProcessNew"/>
    <dgm:cxn modelId="{48F8B636-8BCE-8348-A933-DC2BAF125078}" type="presParOf" srcId="{DB6AC5BA-7F83-0C43-8F9C-8F7CA1E53DCA}" destId="{1A85F127-4B31-024C-A5C7-27B9131FEDE7}" srcOrd="11" destOrd="0" presId="urn:microsoft.com/office/officeart/2016/7/layout/RepeatingBendingProcessNew"/>
    <dgm:cxn modelId="{A25396FE-1662-1C49-A76E-B96A7A047471}" type="presParOf" srcId="{1A85F127-4B31-024C-A5C7-27B9131FEDE7}" destId="{68FA4DE9-5DB4-DD43-97FE-F8B70A1A66A3}" srcOrd="0" destOrd="0" presId="urn:microsoft.com/office/officeart/2016/7/layout/RepeatingBendingProcessNew"/>
    <dgm:cxn modelId="{98A6B290-248B-E047-B4C5-63D98AAD1722}" type="presParOf" srcId="{DB6AC5BA-7F83-0C43-8F9C-8F7CA1E53DCA}" destId="{B67D45CE-F13B-C545-B99D-51E2F79AF650}" srcOrd="12" destOrd="0" presId="urn:microsoft.com/office/officeart/2016/7/layout/RepeatingBendingProcessNew"/>
    <dgm:cxn modelId="{837C9B21-F0E5-0749-B9A4-D2B1063AD1A3}" type="presParOf" srcId="{DB6AC5BA-7F83-0C43-8F9C-8F7CA1E53DCA}" destId="{0F246BA9-9394-2A40-BDD0-1C784557EECE}" srcOrd="13" destOrd="0" presId="urn:microsoft.com/office/officeart/2016/7/layout/RepeatingBendingProcessNew"/>
    <dgm:cxn modelId="{45AE46E2-EFF5-7C4E-B332-A1C9FCCD780B}" type="presParOf" srcId="{0F246BA9-9394-2A40-BDD0-1C784557EECE}" destId="{A7BD2D5E-2FF7-E14D-874C-8E423B74308A}" srcOrd="0" destOrd="0" presId="urn:microsoft.com/office/officeart/2016/7/layout/RepeatingBendingProcessNew"/>
    <dgm:cxn modelId="{45327A19-C135-B54F-999F-9D7D48E71064}" type="presParOf" srcId="{DB6AC5BA-7F83-0C43-8F9C-8F7CA1E53DCA}" destId="{5B0442BE-1192-5E4D-97E0-9B193AF30E67}" srcOrd="14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20C2FF5-2337-43D0-9813-28A8957A30EB}" type="doc">
      <dgm:prSet loTypeId="urn:microsoft.com/office/officeart/2005/8/layout/default" loCatId="list" qsTypeId="urn:microsoft.com/office/officeart/2005/8/quickstyle/simple5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0301E11F-AC13-4EAC-BD6C-5BB9EEF1D464}">
      <dgm:prSet/>
      <dgm:spPr/>
      <dgm:t>
        <a:bodyPr/>
        <a:lstStyle/>
        <a:p>
          <a:r>
            <a:rPr lang="en-US" dirty="0"/>
            <a:t>LSTM: best available ML model for handling time series data </a:t>
          </a:r>
        </a:p>
      </dgm:t>
    </dgm:pt>
    <dgm:pt modelId="{AB6EBD8A-217F-462C-B82A-AB78378FB045}" type="parTrans" cxnId="{FFCEA928-EFEB-47C0-9102-B7147C574FFB}">
      <dgm:prSet/>
      <dgm:spPr/>
      <dgm:t>
        <a:bodyPr/>
        <a:lstStyle/>
        <a:p>
          <a:endParaRPr lang="en-US"/>
        </a:p>
      </dgm:t>
    </dgm:pt>
    <dgm:pt modelId="{7CD65AA1-954B-423B-B605-8837A70C8978}" type="sibTrans" cxnId="{FFCEA928-EFEB-47C0-9102-B7147C574FFB}">
      <dgm:prSet/>
      <dgm:spPr/>
      <dgm:t>
        <a:bodyPr/>
        <a:lstStyle/>
        <a:p>
          <a:endParaRPr lang="en-US"/>
        </a:p>
      </dgm:t>
    </dgm:pt>
    <dgm:pt modelId="{1DE37E75-89D1-4FDF-9FE2-ADF1709B5037}">
      <dgm:prSet/>
      <dgm:spPr/>
      <dgm:t>
        <a:bodyPr/>
        <a:lstStyle/>
        <a:p>
          <a:r>
            <a:rPr lang="en-US"/>
            <a:t>Found rudimentary model to use as a starting point</a:t>
          </a:r>
        </a:p>
      </dgm:t>
    </dgm:pt>
    <dgm:pt modelId="{43A04E9D-251E-403B-BC54-1566B456BEE8}" type="parTrans" cxnId="{6152CB87-A059-42F6-8FF9-7B80CE7CCA51}">
      <dgm:prSet/>
      <dgm:spPr/>
      <dgm:t>
        <a:bodyPr/>
        <a:lstStyle/>
        <a:p>
          <a:endParaRPr lang="en-US"/>
        </a:p>
      </dgm:t>
    </dgm:pt>
    <dgm:pt modelId="{671FB16D-9FCD-44DE-9B49-E18E410FE4BD}" type="sibTrans" cxnId="{6152CB87-A059-42F6-8FF9-7B80CE7CCA51}">
      <dgm:prSet/>
      <dgm:spPr/>
      <dgm:t>
        <a:bodyPr/>
        <a:lstStyle/>
        <a:p>
          <a:endParaRPr lang="en-US"/>
        </a:p>
      </dgm:t>
    </dgm:pt>
    <dgm:pt modelId="{38CBEC24-8A46-4515-A852-344E5EB2DCE7}">
      <dgm:prSet/>
      <dgm:spPr/>
      <dgm:t>
        <a:bodyPr/>
        <a:lstStyle/>
        <a:p>
          <a:r>
            <a:rPr lang="en-US"/>
            <a:t>Used Yahoo Finance Library - more flexible and easier than Polygon API</a:t>
          </a:r>
        </a:p>
      </dgm:t>
    </dgm:pt>
    <dgm:pt modelId="{3D263B80-CA9A-4195-9948-EE69E58F7499}" type="parTrans" cxnId="{E5E9EA6E-F170-4538-8B76-7D42510690D3}">
      <dgm:prSet/>
      <dgm:spPr/>
      <dgm:t>
        <a:bodyPr/>
        <a:lstStyle/>
        <a:p>
          <a:endParaRPr lang="en-US"/>
        </a:p>
      </dgm:t>
    </dgm:pt>
    <dgm:pt modelId="{F9DEE975-67E9-4733-9F6B-0CD00540214A}" type="sibTrans" cxnId="{E5E9EA6E-F170-4538-8B76-7D42510690D3}">
      <dgm:prSet/>
      <dgm:spPr/>
      <dgm:t>
        <a:bodyPr/>
        <a:lstStyle/>
        <a:p>
          <a:endParaRPr lang="en-US"/>
        </a:p>
      </dgm:t>
    </dgm:pt>
    <dgm:pt modelId="{370A844C-649B-4C6A-AC6F-2CC7E809FA70}">
      <dgm:prSet/>
      <dgm:spPr/>
      <dgm:t>
        <a:bodyPr/>
        <a:lstStyle/>
        <a:p>
          <a:r>
            <a:rPr lang="en-US"/>
            <a:t>Eliminated preprocessing of data prior to ML data processing</a:t>
          </a:r>
        </a:p>
      </dgm:t>
    </dgm:pt>
    <dgm:pt modelId="{6ECE45F9-CEA0-4B52-9B39-BE05C753444B}" type="parTrans" cxnId="{3916BFAD-4C17-41ED-91E1-0DB228BA5914}">
      <dgm:prSet/>
      <dgm:spPr/>
      <dgm:t>
        <a:bodyPr/>
        <a:lstStyle/>
        <a:p>
          <a:endParaRPr lang="en-US"/>
        </a:p>
      </dgm:t>
    </dgm:pt>
    <dgm:pt modelId="{0A1DB579-D733-4245-8DDA-E8CD698C9FB3}" type="sibTrans" cxnId="{3916BFAD-4C17-41ED-91E1-0DB228BA5914}">
      <dgm:prSet/>
      <dgm:spPr/>
      <dgm:t>
        <a:bodyPr/>
        <a:lstStyle/>
        <a:p>
          <a:endParaRPr lang="en-US"/>
        </a:p>
      </dgm:t>
    </dgm:pt>
    <dgm:pt modelId="{D34E1F82-4330-4F8F-882C-8C7069BDEC8F}">
      <dgm:prSet/>
      <dgm:spPr/>
      <dgm:t>
        <a:bodyPr/>
        <a:lstStyle/>
        <a:p>
          <a:r>
            <a:rPr lang="en-US"/>
            <a:t>Determined use of date and close in model so used Python code to create a new dataframe</a:t>
          </a:r>
        </a:p>
      </dgm:t>
    </dgm:pt>
    <dgm:pt modelId="{750CA167-F67D-4895-882B-EA7965509DA9}" type="parTrans" cxnId="{2235EAE4-1FA0-441C-A802-9E3DEAA5FF5B}">
      <dgm:prSet/>
      <dgm:spPr/>
      <dgm:t>
        <a:bodyPr/>
        <a:lstStyle/>
        <a:p>
          <a:endParaRPr lang="en-US"/>
        </a:p>
      </dgm:t>
    </dgm:pt>
    <dgm:pt modelId="{8E0A810E-0051-4F91-AB0F-4FAA9A10143B}" type="sibTrans" cxnId="{2235EAE4-1FA0-441C-A802-9E3DEAA5FF5B}">
      <dgm:prSet/>
      <dgm:spPr/>
      <dgm:t>
        <a:bodyPr/>
        <a:lstStyle/>
        <a:p>
          <a:endParaRPr lang="en-US"/>
        </a:p>
      </dgm:t>
    </dgm:pt>
    <dgm:pt modelId="{E0A7FB01-A48D-4845-AED2-1F07FBB5B4EF}">
      <dgm:prSet/>
      <dgm:spPr/>
      <dgm:t>
        <a:bodyPr/>
        <a:lstStyle/>
        <a:p>
          <a:r>
            <a:rPr lang="en-US"/>
            <a:t>Used MinMaxScaler to scale the new dataframe on the training set to between 0 and 1.</a:t>
          </a:r>
        </a:p>
      </dgm:t>
    </dgm:pt>
    <dgm:pt modelId="{DBE07E6A-69DC-46B2-BE67-7BC99364E528}" type="parTrans" cxnId="{5D87E6BA-612C-4990-BE4C-2722DBA58D45}">
      <dgm:prSet/>
      <dgm:spPr/>
      <dgm:t>
        <a:bodyPr/>
        <a:lstStyle/>
        <a:p>
          <a:endParaRPr lang="en-US"/>
        </a:p>
      </dgm:t>
    </dgm:pt>
    <dgm:pt modelId="{FE64B993-FA90-4A23-97A5-3809315A1AD2}" type="sibTrans" cxnId="{5D87E6BA-612C-4990-BE4C-2722DBA58D45}">
      <dgm:prSet/>
      <dgm:spPr/>
      <dgm:t>
        <a:bodyPr/>
        <a:lstStyle/>
        <a:p>
          <a:endParaRPr lang="en-US"/>
        </a:p>
      </dgm:t>
    </dgm:pt>
    <dgm:pt modelId="{4CB0F4CB-E0F2-4D4D-9CCF-08F82E5A65C4}">
      <dgm:prSet/>
      <dgm:spPr/>
      <dgm:t>
        <a:bodyPr/>
        <a:lstStyle/>
        <a:p>
          <a:r>
            <a:rPr lang="en-US"/>
            <a:t>Split data into train and test sets and set at 80% train / 20% </a:t>
          </a:r>
        </a:p>
      </dgm:t>
    </dgm:pt>
    <dgm:pt modelId="{895D91F5-19A9-4194-BEA2-D9B6BA28EB09}" type="parTrans" cxnId="{05608DEA-E532-423D-B284-F11B068F8949}">
      <dgm:prSet/>
      <dgm:spPr/>
      <dgm:t>
        <a:bodyPr/>
        <a:lstStyle/>
        <a:p>
          <a:endParaRPr lang="en-US"/>
        </a:p>
      </dgm:t>
    </dgm:pt>
    <dgm:pt modelId="{07082B2D-16C9-4146-8E83-64A41EE5FA36}" type="sibTrans" cxnId="{05608DEA-E532-423D-B284-F11B068F8949}">
      <dgm:prSet/>
      <dgm:spPr/>
      <dgm:t>
        <a:bodyPr/>
        <a:lstStyle/>
        <a:p>
          <a:endParaRPr lang="en-US"/>
        </a:p>
      </dgm:t>
    </dgm:pt>
    <dgm:pt modelId="{D3F43D25-430B-4E04-92B7-8855361E1D1B}">
      <dgm:prSet/>
      <dgm:spPr/>
      <dgm:t>
        <a:bodyPr/>
        <a:lstStyle/>
        <a:p>
          <a:r>
            <a:rPr lang="en-US" dirty="0"/>
            <a:t>Built and trained model using Sequential function of LSTM </a:t>
          </a:r>
        </a:p>
      </dgm:t>
    </dgm:pt>
    <dgm:pt modelId="{8C074AF7-64B3-4F38-B687-654D07ABA86D}" type="parTrans" cxnId="{7E37C65B-E2BA-4903-B087-2519C4B5C139}">
      <dgm:prSet/>
      <dgm:spPr/>
      <dgm:t>
        <a:bodyPr/>
        <a:lstStyle/>
        <a:p>
          <a:endParaRPr lang="en-US"/>
        </a:p>
      </dgm:t>
    </dgm:pt>
    <dgm:pt modelId="{0A71D1CD-539B-4448-949B-608ED4DEBCA9}" type="sibTrans" cxnId="{7E37C65B-E2BA-4903-B087-2519C4B5C139}">
      <dgm:prSet/>
      <dgm:spPr/>
      <dgm:t>
        <a:bodyPr/>
        <a:lstStyle/>
        <a:p>
          <a:endParaRPr lang="en-US"/>
        </a:p>
      </dgm:t>
    </dgm:pt>
    <dgm:pt modelId="{55BE4672-0D1A-064C-90ED-981461954A59}" type="pres">
      <dgm:prSet presAssocID="{720C2FF5-2337-43D0-9813-28A8957A30EB}" presName="diagram" presStyleCnt="0">
        <dgm:presLayoutVars>
          <dgm:dir/>
          <dgm:resizeHandles val="exact"/>
        </dgm:presLayoutVars>
      </dgm:prSet>
      <dgm:spPr/>
    </dgm:pt>
    <dgm:pt modelId="{B525C838-AB90-FE45-9A41-FE918A56ACC8}" type="pres">
      <dgm:prSet presAssocID="{0301E11F-AC13-4EAC-BD6C-5BB9EEF1D464}" presName="node" presStyleLbl="node1" presStyleIdx="0" presStyleCnt="8">
        <dgm:presLayoutVars>
          <dgm:bulletEnabled val="1"/>
        </dgm:presLayoutVars>
      </dgm:prSet>
      <dgm:spPr/>
    </dgm:pt>
    <dgm:pt modelId="{E7ABC398-3E75-2447-9C5F-7E9AF6EE12E0}" type="pres">
      <dgm:prSet presAssocID="{7CD65AA1-954B-423B-B605-8837A70C8978}" presName="sibTrans" presStyleCnt="0"/>
      <dgm:spPr/>
    </dgm:pt>
    <dgm:pt modelId="{852D7336-F928-A04C-B20B-917D40D451D3}" type="pres">
      <dgm:prSet presAssocID="{1DE37E75-89D1-4FDF-9FE2-ADF1709B5037}" presName="node" presStyleLbl="node1" presStyleIdx="1" presStyleCnt="8">
        <dgm:presLayoutVars>
          <dgm:bulletEnabled val="1"/>
        </dgm:presLayoutVars>
      </dgm:prSet>
      <dgm:spPr/>
    </dgm:pt>
    <dgm:pt modelId="{AF0BF08C-A31F-F74C-8385-329C4DC1A1A1}" type="pres">
      <dgm:prSet presAssocID="{671FB16D-9FCD-44DE-9B49-E18E410FE4BD}" presName="sibTrans" presStyleCnt="0"/>
      <dgm:spPr/>
    </dgm:pt>
    <dgm:pt modelId="{143FF4F2-7D40-4244-A157-5AA3D1A4A7C4}" type="pres">
      <dgm:prSet presAssocID="{38CBEC24-8A46-4515-A852-344E5EB2DCE7}" presName="node" presStyleLbl="node1" presStyleIdx="2" presStyleCnt="8">
        <dgm:presLayoutVars>
          <dgm:bulletEnabled val="1"/>
        </dgm:presLayoutVars>
      </dgm:prSet>
      <dgm:spPr/>
    </dgm:pt>
    <dgm:pt modelId="{F67767FE-4D45-BD46-8046-F5451E9BC314}" type="pres">
      <dgm:prSet presAssocID="{F9DEE975-67E9-4733-9F6B-0CD00540214A}" presName="sibTrans" presStyleCnt="0"/>
      <dgm:spPr/>
    </dgm:pt>
    <dgm:pt modelId="{E690033D-406C-2C47-8086-E95F9009091C}" type="pres">
      <dgm:prSet presAssocID="{370A844C-649B-4C6A-AC6F-2CC7E809FA70}" presName="node" presStyleLbl="node1" presStyleIdx="3" presStyleCnt="8">
        <dgm:presLayoutVars>
          <dgm:bulletEnabled val="1"/>
        </dgm:presLayoutVars>
      </dgm:prSet>
      <dgm:spPr/>
    </dgm:pt>
    <dgm:pt modelId="{47AE485C-C587-5945-BC33-32912FE8D986}" type="pres">
      <dgm:prSet presAssocID="{0A1DB579-D733-4245-8DDA-E8CD698C9FB3}" presName="sibTrans" presStyleCnt="0"/>
      <dgm:spPr/>
    </dgm:pt>
    <dgm:pt modelId="{688B9542-62B7-A94F-933F-5DD1A900061E}" type="pres">
      <dgm:prSet presAssocID="{D34E1F82-4330-4F8F-882C-8C7069BDEC8F}" presName="node" presStyleLbl="node1" presStyleIdx="4" presStyleCnt="8">
        <dgm:presLayoutVars>
          <dgm:bulletEnabled val="1"/>
        </dgm:presLayoutVars>
      </dgm:prSet>
      <dgm:spPr/>
    </dgm:pt>
    <dgm:pt modelId="{B9827C39-D28C-C04F-9919-E279ADEC8895}" type="pres">
      <dgm:prSet presAssocID="{8E0A810E-0051-4F91-AB0F-4FAA9A10143B}" presName="sibTrans" presStyleCnt="0"/>
      <dgm:spPr/>
    </dgm:pt>
    <dgm:pt modelId="{D8583371-0479-A249-BE46-B69B38EDCAC3}" type="pres">
      <dgm:prSet presAssocID="{E0A7FB01-A48D-4845-AED2-1F07FBB5B4EF}" presName="node" presStyleLbl="node1" presStyleIdx="5" presStyleCnt="8">
        <dgm:presLayoutVars>
          <dgm:bulletEnabled val="1"/>
        </dgm:presLayoutVars>
      </dgm:prSet>
      <dgm:spPr/>
    </dgm:pt>
    <dgm:pt modelId="{DBD97AE7-B529-7845-9BD9-B1E4E723B2B6}" type="pres">
      <dgm:prSet presAssocID="{FE64B993-FA90-4A23-97A5-3809315A1AD2}" presName="sibTrans" presStyleCnt="0"/>
      <dgm:spPr/>
    </dgm:pt>
    <dgm:pt modelId="{6C8A9A00-95E9-7C43-BD85-43D92610D6C0}" type="pres">
      <dgm:prSet presAssocID="{4CB0F4CB-E0F2-4D4D-9CCF-08F82E5A65C4}" presName="node" presStyleLbl="node1" presStyleIdx="6" presStyleCnt="8">
        <dgm:presLayoutVars>
          <dgm:bulletEnabled val="1"/>
        </dgm:presLayoutVars>
      </dgm:prSet>
      <dgm:spPr/>
    </dgm:pt>
    <dgm:pt modelId="{DC083BB2-C81E-FA47-8001-DC92E61C2398}" type="pres">
      <dgm:prSet presAssocID="{07082B2D-16C9-4146-8E83-64A41EE5FA36}" presName="sibTrans" presStyleCnt="0"/>
      <dgm:spPr/>
    </dgm:pt>
    <dgm:pt modelId="{34843D7D-3D50-B740-AC55-A88FD5BB01E2}" type="pres">
      <dgm:prSet presAssocID="{D3F43D25-430B-4E04-92B7-8855361E1D1B}" presName="node" presStyleLbl="node1" presStyleIdx="7" presStyleCnt="8">
        <dgm:presLayoutVars>
          <dgm:bulletEnabled val="1"/>
        </dgm:presLayoutVars>
      </dgm:prSet>
      <dgm:spPr/>
    </dgm:pt>
  </dgm:ptLst>
  <dgm:cxnLst>
    <dgm:cxn modelId="{2493740C-CB11-B745-A3E5-08A7AF3F4C87}" type="presOf" srcId="{720C2FF5-2337-43D0-9813-28A8957A30EB}" destId="{55BE4672-0D1A-064C-90ED-981461954A59}" srcOrd="0" destOrd="0" presId="urn:microsoft.com/office/officeart/2005/8/layout/default"/>
    <dgm:cxn modelId="{6B88F50C-8BB6-B94F-9454-32F772481AC6}" type="presOf" srcId="{370A844C-649B-4C6A-AC6F-2CC7E809FA70}" destId="{E690033D-406C-2C47-8086-E95F9009091C}" srcOrd="0" destOrd="0" presId="urn:microsoft.com/office/officeart/2005/8/layout/default"/>
    <dgm:cxn modelId="{FFCEA928-EFEB-47C0-9102-B7147C574FFB}" srcId="{720C2FF5-2337-43D0-9813-28A8957A30EB}" destId="{0301E11F-AC13-4EAC-BD6C-5BB9EEF1D464}" srcOrd="0" destOrd="0" parTransId="{AB6EBD8A-217F-462C-B82A-AB78378FB045}" sibTransId="{7CD65AA1-954B-423B-B605-8837A70C8978}"/>
    <dgm:cxn modelId="{92173340-AD5F-1F48-B6CC-4449028A28CA}" type="presOf" srcId="{E0A7FB01-A48D-4845-AED2-1F07FBB5B4EF}" destId="{D8583371-0479-A249-BE46-B69B38EDCAC3}" srcOrd="0" destOrd="0" presId="urn:microsoft.com/office/officeart/2005/8/layout/default"/>
    <dgm:cxn modelId="{7E37C65B-E2BA-4903-B087-2519C4B5C139}" srcId="{720C2FF5-2337-43D0-9813-28A8957A30EB}" destId="{D3F43D25-430B-4E04-92B7-8855361E1D1B}" srcOrd="7" destOrd="0" parTransId="{8C074AF7-64B3-4F38-B687-654D07ABA86D}" sibTransId="{0A71D1CD-539B-4448-949B-608ED4DEBCA9}"/>
    <dgm:cxn modelId="{48FFE55B-2A28-AE4C-9F47-19B6B0F617C9}" type="presOf" srcId="{D34E1F82-4330-4F8F-882C-8C7069BDEC8F}" destId="{688B9542-62B7-A94F-933F-5DD1A900061E}" srcOrd="0" destOrd="0" presId="urn:microsoft.com/office/officeart/2005/8/layout/default"/>
    <dgm:cxn modelId="{C5ECA14A-8D9A-CF4F-9A9E-99BFD9E98670}" type="presOf" srcId="{1DE37E75-89D1-4FDF-9FE2-ADF1709B5037}" destId="{852D7336-F928-A04C-B20B-917D40D451D3}" srcOrd="0" destOrd="0" presId="urn:microsoft.com/office/officeart/2005/8/layout/default"/>
    <dgm:cxn modelId="{6032A26A-EBE9-A048-BC6B-B9E59A680CC6}" type="presOf" srcId="{D3F43D25-430B-4E04-92B7-8855361E1D1B}" destId="{34843D7D-3D50-B740-AC55-A88FD5BB01E2}" srcOrd="0" destOrd="0" presId="urn:microsoft.com/office/officeart/2005/8/layout/default"/>
    <dgm:cxn modelId="{E5E9EA6E-F170-4538-8B76-7D42510690D3}" srcId="{720C2FF5-2337-43D0-9813-28A8957A30EB}" destId="{38CBEC24-8A46-4515-A852-344E5EB2DCE7}" srcOrd="2" destOrd="0" parTransId="{3D263B80-CA9A-4195-9948-EE69E58F7499}" sibTransId="{F9DEE975-67E9-4733-9F6B-0CD00540214A}"/>
    <dgm:cxn modelId="{6152CB87-A059-42F6-8FF9-7B80CE7CCA51}" srcId="{720C2FF5-2337-43D0-9813-28A8957A30EB}" destId="{1DE37E75-89D1-4FDF-9FE2-ADF1709B5037}" srcOrd="1" destOrd="0" parTransId="{43A04E9D-251E-403B-BC54-1566B456BEE8}" sibTransId="{671FB16D-9FCD-44DE-9B49-E18E410FE4BD}"/>
    <dgm:cxn modelId="{04344797-2180-E649-A451-4AC7FC852556}" type="presOf" srcId="{38CBEC24-8A46-4515-A852-344E5EB2DCE7}" destId="{143FF4F2-7D40-4244-A157-5AA3D1A4A7C4}" srcOrd="0" destOrd="0" presId="urn:microsoft.com/office/officeart/2005/8/layout/default"/>
    <dgm:cxn modelId="{F9E4D89A-B624-3A4B-9BD3-8E04E0713816}" type="presOf" srcId="{0301E11F-AC13-4EAC-BD6C-5BB9EEF1D464}" destId="{B525C838-AB90-FE45-9A41-FE918A56ACC8}" srcOrd="0" destOrd="0" presId="urn:microsoft.com/office/officeart/2005/8/layout/default"/>
    <dgm:cxn modelId="{3916BFAD-4C17-41ED-91E1-0DB228BA5914}" srcId="{720C2FF5-2337-43D0-9813-28A8957A30EB}" destId="{370A844C-649B-4C6A-AC6F-2CC7E809FA70}" srcOrd="3" destOrd="0" parTransId="{6ECE45F9-CEA0-4B52-9B39-BE05C753444B}" sibTransId="{0A1DB579-D733-4245-8DDA-E8CD698C9FB3}"/>
    <dgm:cxn modelId="{DFC09CB9-F11B-F24F-8D84-5E351392ED4C}" type="presOf" srcId="{4CB0F4CB-E0F2-4D4D-9CCF-08F82E5A65C4}" destId="{6C8A9A00-95E9-7C43-BD85-43D92610D6C0}" srcOrd="0" destOrd="0" presId="urn:microsoft.com/office/officeart/2005/8/layout/default"/>
    <dgm:cxn modelId="{5D87E6BA-612C-4990-BE4C-2722DBA58D45}" srcId="{720C2FF5-2337-43D0-9813-28A8957A30EB}" destId="{E0A7FB01-A48D-4845-AED2-1F07FBB5B4EF}" srcOrd="5" destOrd="0" parTransId="{DBE07E6A-69DC-46B2-BE67-7BC99364E528}" sibTransId="{FE64B993-FA90-4A23-97A5-3809315A1AD2}"/>
    <dgm:cxn modelId="{2235EAE4-1FA0-441C-A802-9E3DEAA5FF5B}" srcId="{720C2FF5-2337-43D0-9813-28A8957A30EB}" destId="{D34E1F82-4330-4F8F-882C-8C7069BDEC8F}" srcOrd="4" destOrd="0" parTransId="{750CA167-F67D-4895-882B-EA7965509DA9}" sibTransId="{8E0A810E-0051-4F91-AB0F-4FAA9A10143B}"/>
    <dgm:cxn modelId="{05608DEA-E532-423D-B284-F11B068F8949}" srcId="{720C2FF5-2337-43D0-9813-28A8957A30EB}" destId="{4CB0F4CB-E0F2-4D4D-9CCF-08F82E5A65C4}" srcOrd="6" destOrd="0" parTransId="{895D91F5-19A9-4194-BEA2-D9B6BA28EB09}" sibTransId="{07082B2D-16C9-4146-8E83-64A41EE5FA36}"/>
    <dgm:cxn modelId="{B67D6ED4-6F96-8442-8D88-159E1EA8F37F}" type="presParOf" srcId="{55BE4672-0D1A-064C-90ED-981461954A59}" destId="{B525C838-AB90-FE45-9A41-FE918A56ACC8}" srcOrd="0" destOrd="0" presId="urn:microsoft.com/office/officeart/2005/8/layout/default"/>
    <dgm:cxn modelId="{1F8C0B06-DAF5-6C4D-816F-77765F3606E8}" type="presParOf" srcId="{55BE4672-0D1A-064C-90ED-981461954A59}" destId="{E7ABC398-3E75-2447-9C5F-7E9AF6EE12E0}" srcOrd="1" destOrd="0" presId="urn:microsoft.com/office/officeart/2005/8/layout/default"/>
    <dgm:cxn modelId="{959C0865-F27E-A849-8A54-CDE991945829}" type="presParOf" srcId="{55BE4672-0D1A-064C-90ED-981461954A59}" destId="{852D7336-F928-A04C-B20B-917D40D451D3}" srcOrd="2" destOrd="0" presId="urn:microsoft.com/office/officeart/2005/8/layout/default"/>
    <dgm:cxn modelId="{72163F2F-2DB6-114E-A1FD-4937C6B59877}" type="presParOf" srcId="{55BE4672-0D1A-064C-90ED-981461954A59}" destId="{AF0BF08C-A31F-F74C-8385-329C4DC1A1A1}" srcOrd="3" destOrd="0" presId="urn:microsoft.com/office/officeart/2005/8/layout/default"/>
    <dgm:cxn modelId="{3977980F-FFB2-A344-969E-A096E1DB00FF}" type="presParOf" srcId="{55BE4672-0D1A-064C-90ED-981461954A59}" destId="{143FF4F2-7D40-4244-A157-5AA3D1A4A7C4}" srcOrd="4" destOrd="0" presId="urn:microsoft.com/office/officeart/2005/8/layout/default"/>
    <dgm:cxn modelId="{C8D208F2-0E65-0840-89F0-3C66FAE47AFC}" type="presParOf" srcId="{55BE4672-0D1A-064C-90ED-981461954A59}" destId="{F67767FE-4D45-BD46-8046-F5451E9BC314}" srcOrd="5" destOrd="0" presId="urn:microsoft.com/office/officeart/2005/8/layout/default"/>
    <dgm:cxn modelId="{EF3BFC92-BB0C-DD45-8E85-7027C98FC365}" type="presParOf" srcId="{55BE4672-0D1A-064C-90ED-981461954A59}" destId="{E690033D-406C-2C47-8086-E95F9009091C}" srcOrd="6" destOrd="0" presId="urn:microsoft.com/office/officeart/2005/8/layout/default"/>
    <dgm:cxn modelId="{9C08F40E-9156-0A45-86B5-69202C29A3A6}" type="presParOf" srcId="{55BE4672-0D1A-064C-90ED-981461954A59}" destId="{47AE485C-C587-5945-BC33-32912FE8D986}" srcOrd="7" destOrd="0" presId="urn:microsoft.com/office/officeart/2005/8/layout/default"/>
    <dgm:cxn modelId="{D5ACEBFF-539B-8445-B3F3-1A839FEF30FB}" type="presParOf" srcId="{55BE4672-0D1A-064C-90ED-981461954A59}" destId="{688B9542-62B7-A94F-933F-5DD1A900061E}" srcOrd="8" destOrd="0" presId="urn:microsoft.com/office/officeart/2005/8/layout/default"/>
    <dgm:cxn modelId="{6C34E3F8-9B3F-E84D-AE27-FA3BDB4DC6BF}" type="presParOf" srcId="{55BE4672-0D1A-064C-90ED-981461954A59}" destId="{B9827C39-D28C-C04F-9919-E279ADEC8895}" srcOrd="9" destOrd="0" presId="urn:microsoft.com/office/officeart/2005/8/layout/default"/>
    <dgm:cxn modelId="{BDB01590-415F-F848-A883-B0B5781EEF95}" type="presParOf" srcId="{55BE4672-0D1A-064C-90ED-981461954A59}" destId="{D8583371-0479-A249-BE46-B69B38EDCAC3}" srcOrd="10" destOrd="0" presId="urn:microsoft.com/office/officeart/2005/8/layout/default"/>
    <dgm:cxn modelId="{13400458-3C32-7040-9F80-10D5A2482014}" type="presParOf" srcId="{55BE4672-0D1A-064C-90ED-981461954A59}" destId="{DBD97AE7-B529-7845-9BD9-B1E4E723B2B6}" srcOrd="11" destOrd="0" presId="urn:microsoft.com/office/officeart/2005/8/layout/default"/>
    <dgm:cxn modelId="{879A0067-E168-A74F-ABAE-AE26619798D9}" type="presParOf" srcId="{55BE4672-0D1A-064C-90ED-981461954A59}" destId="{6C8A9A00-95E9-7C43-BD85-43D92610D6C0}" srcOrd="12" destOrd="0" presId="urn:microsoft.com/office/officeart/2005/8/layout/default"/>
    <dgm:cxn modelId="{10D38659-3849-D647-B9C7-BC7DDDFA91F5}" type="presParOf" srcId="{55BE4672-0D1A-064C-90ED-981461954A59}" destId="{DC083BB2-C81E-FA47-8001-DC92E61C2398}" srcOrd="13" destOrd="0" presId="urn:microsoft.com/office/officeart/2005/8/layout/default"/>
    <dgm:cxn modelId="{43A303A6-50F0-004C-B4E6-837C6341EB2E}" type="presParOf" srcId="{55BE4672-0D1A-064C-90ED-981461954A59}" destId="{34843D7D-3D50-B740-AC55-A88FD5BB01E2}" srcOrd="1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7430AE5-4440-4642-BB1A-6E233A6D2D4B}" type="doc">
      <dgm:prSet loTypeId="urn:microsoft.com/office/officeart/2016/7/layout/VerticalDownArrow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AF0DB12-9DC4-4B34-A452-B5287ABA2C6D}">
      <dgm:prSet/>
      <dgm:spPr/>
      <dgm:t>
        <a:bodyPr/>
        <a:lstStyle/>
        <a:p>
          <a:r>
            <a:rPr lang="en-US"/>
            <a:t>Continue</a:t>
          </a:r>
        </a:p>
      </dgm:t>
    </dgm:pt>
    <dgm:pt modelId="{70340115-244B-484B-98E2-1ED431E6818A}" type="parTrans" cxnId="{47D6E0D2-2B71-4049-AF4C-7BD42074E21C}">
      <dgm:prSet/>
      <dgm:spPr/>
      <dgm:t>
        <a:bodyPr/>
        <a:lstStyle/>
        <a:p>
          <a:endParaRPr lang="en-US"/>
        </a:p>
      </dgm:t>
    </dgm:pt>
    <dgm:pt modelId="{41C1BDCA-97C5-46E5-89B9-4937FBA6AA80}" type="sibTrans" cxnId="{47D6E0D2-2B71-4049-AF4C-7BD42074E21C}">
      <dgm:prSet/>
      <dgm:spPr/>
      <dgm:t>
        <a:bodyPr/>
        <a:lstStyle/>
        <a:p>
          <a:endParaRPr lang="en-US"/>
        </a:p>
      </dgm:t>
    </dgm:pt>
    <dgm:pt modelId="{BB64893D-8034-4352-9958-12BDF817247F}">
      <dgm:prSet/>
      <dgm:spPr/>
      <dgm:t>
        <a:bodyPr/>
        <a:lstStyle/>
        <a:p>
          <a:r>
            <a:rPr lang="en-US" dirty="0"/>
            <a:t>built model by determining feature and target</a:t>
          </a:r>
        </a:p>
      </dgm:t>
    </dgm:pt>
    <dgm:pt modelId="{538A5336-E034-4FF3-B512-4AE9023047A3}" type="parTrans" cxnId="{AC2AA60C-00F7-4398-9470-EEFFD0050F57}">
      <dgm:prSet/>
      <dgm:spPr/>
      <dgm:t>
        <a:bodyPr/>
        <a:lstStyle/>
        <a:p>
          <a:endParaRPr lang="en-US"/>
        </a:p>
      </dgm:t>
    </dgm:pt>
    <dgm:pt modelId="{DE0FA0C6-2F11-42BA-B504-4C3F9DB2CFE7}" type="sibTrans" cxnId="{AC2AA60C-00F7-4398-9470-EEFFD0050F57}">
      <dgm:prSet/>
      <dgm:spPr/>
      <dgm:t>
        <a:bodyPr/>
        <a:lstStyle/>
        <a:p>
          <a:endParaRPr lang="en-US"/>
        </a:p>
      </dgm:t>
    </dgm:pt>
    <dgm:pt modelId="{C23C03FC-D53A-4243-B5A0-90CDFE29F689}">
      <dgm:prSet/>
      <dgm:spPr/>
      <dgm:t>
        <a:bodyPr/>
        <a:lstStyle/>
        <a:p>
          <a:r>
            <a:rPr lang="en-US"/>
            <a:t>Compile</a:t>
          </a:r>
        </a:p>
      </dgm:t>
    </dgm:pt>
    <dgm:pt modelId="{84E57C1D-A95F-4FC8-99C2-E2E3913EBE30}" type="parTrans" cxnId="{7537FC50-38B8-4BD2-9EAD-45C771FFB4D4}">
      <dgm:prSet/>
      <dgm:spPr/>
      <dgm:t>
        <a:bodyPr/>
        <a:lstStyle/>
        <a:p>
          <a:endParaRPr lang="en-US"/>
        </a:p>
      </dgm:t>
    </dgm:pt>
    <dgm:pt modelId="{F69BA532-C44D-47A7-89ED-08BAFBD4046E}" type="sibTrans" cxnId="{7537FC50-38B8-4BD2-9EAD-45C771FFB4D4}">
      <dgm:prSet/>
      <dgm:spPr/>
      <dgm:t>
        <a:bodyPr/>
        <a:lstStyle/>
        <a:p>
          <a:endParaRPr lang="en-US"/>
        </a:p>
      </dgm:t>
    </dgm:pt>
    <dgm:pt modelId="{97DB6728-A187-4496-AF8D-F21D97900D6D}">
      <dgm:prSet/>
      <dgm:spPr/>
      <dgm:t>
        <a:bodyPr/>
        <a:lstStyle/>
        <a:p>
          <a:r>
            <a:rPr lang="en-US" b="0" i="0" dirty="0"/>
            <a:t>Compiled the model using mean squared error.</a:t>
          </a:r>
          <a:endParaRPr lang="en-US" dirty="0"/>
        </a:p>
      </dgm:t>
    </dgm:pt>
    <dgm:pt modelId="{995AD71B-CEC6-47EE-BDE1-627D79547151}" type="parTrans" cxnId="{10AF8C81-3716-4169-B2B3-857EC44CD3AB}">
      <dgm:prSet/>
      <dgm:spPr/>
      <dgm:t>
        <a:bodyPr/>
        <a:lstStyle/>
        <a:p>
          <a:endParaRPr lang="en-US"/>
        </a:p>
      </dgm:t>
    </dgm:pt>
    <dgm:pt modelId="{2DB1CB02-681A-4E8E-9C2E-08AD35661F39}" type="sibTrans" cxnId="{10AF8C81-3716-4169-B2B3-857EC44CD3AB}">
      <dgm:prSet/>
      <dgm:spPr/>
      <dgm:t>
        <a:bodyPr/>
        <a:lstStyle/>
        <a:p>
          <a:endParaRPr lang="en-US"/>
        </a:p>
      </dgm:t>
    </dgm:pt>
    <dgm:pt modelId="{11895880-2901-43C8-9B01-953CC28B2573}">
      <dgm:prSet/>
      <dgm:spPr/>
      <dgm:t>
        <a:bodyPr/>
        <a:lstStyle/>
        <a:p>
          <a:r>
            <a:rPr lang="en-US"/>
            <a:t>Train and test</a:t>
          </a:r>
        </a:p>
      </dgm:t>
    </dgm:pt>
    <dgm:pt modelId="{8DF2B006-8A0C-447C-9300-B62E533BE6B2}" type="parTrans" cxnId="{65F2A4A8-AF82-4189-82C6-661950327DA7}">
      <dgm:prSet/>
      <dgm:spPr/>
      <dgm:t>
        <a:bodyPr/>
        <a:lstStyle/>
        <a:p>
          <a:endParaRPr lang="en-US"/>
        </a:p>
      </dgm:t>
    </dgm:pt>
    <dgm:pt modelId="{5421292B-B605-48A3-8C0F-15964075B1A6}" type="sibTrans" cxnId="{65F2A4A8-AF82-4189-82C6-661950327DA7}">
      <dgm:prSet/>
      <dgm:spPr/>
      <dgm:t>
        <a:bodyPr/>
        <a:lstStyle/>
        <a:p>
          <a:endParaRPr lang="en-US"/>
        </a:p>
      </dgm:t>
    </dgm:pt>
    <dgm:pt modelId="{DC31E6DE-D635-4D97-8F8F-195157AC2D00}">
      <dgm:prSet/>
      <dgm:spPr/>
      <dgm:t>
        <a:bodyPr/>
        <a:lstStyle/>
        <a:p>
          <a:r>
            <a:rPr lang="en-US" b="0" i="0" dirty="0"/>
            <a:t>Trained and tested the data</a:t>
          </a:r>
          <a:endParaRPr lang="en-US" dirty="0"/>
        </a:p>
      </dgm:t>
    </dgm:pt>
    <dgm:pt modelId="{2466B495-4858-427E-8325-92D88393FDAA}" type="parTrans" cxnId="{C816F47F-373A-4F0C-B8B4-01E9CC58D874}">
      <dgm:prSet/>
      <dgm:spPr/>
      <dgm:t>
        <a:bodyPr/>
        <a:lstStyle/>
        <a:p>
          <a:endParaRPr lang="en-US"/>
        </a:p>
      </dgm:t>
    </dgm:pt>
    <dgm:pt modelId="{637DFE7D-1CDB-470B-B154-4E3D0C120C8F}" type="sibTrans" cxnId="{C816F47F-373A-4F0C-B8B4-01E9CC58D874}">
      <dgm:prSet/>
      <dgm:spPr/>
      <dgm:t>
        <a:bodyPr/>
        <a:lstStyle/>
        <a:p>
          <a:endParaRPr lang="en-US"/>
        </a:p>
      </dgm:t>
    </dgm:pt>
    <dgm:pt modelId="{2E837B3D-3E98-4717-AAE2-79FF430F2987}">
      <dgm:prSet/>
      <dgm:spPr/>
      <dgm:t>
        <a:bodyPr/>
        <a:lstStyle/>
        <a:p>
          <a:r>
            <a:rPr lang="en-US"/>
            <a:t>Use</a:t>
          </a:r>
        </a:p>
      </dgm:t>
    </dgm:pt>
    <dgm:pt modelId="{549504EB-F285-4D0D-BBA0-11168D0B2B00}" type="parTrans" cxnId="{2DE5322A-C0FA-446D-9406-4DA011D31661}">
      <dgm:prSet/>
      <dgm:spPr/>
      <dgm:t>
        <a:bodyPr/>
        <a:lstStyle/>
        <a:p>
          <a:endParaRPr lang="en-US"/>
        </a:p>
      </dgm:t>
    </dgm:pt>
    <dgm:pt modelId="{82D2B8FD-A5E9-44C0-ABBB-6BA1DE11BD5F}" type="sibTrans" cxnId="{2DE5322A-C0FA-446D-9406-4DA011D31661}">
      <dgm:prSet/>
      <dgm:spPr/>
      <dgm:t>
        <a:bodyPr/>
        <a:lstStyle/>
        <a:p>
          <a:endParaRPr lang="en-US"/>
        </a:p>
      </dgm:t>
    </dgm:pt>
    <dgm:pt modelId="{2B2953A2-2A4C-4133-851B-B3E4F10F513F}">
      <dgm:prSet/>
      <dgm:spPr/>
      <dgm:t>
        <a:bodyPr/>
        <a:lstStyle/>
        <a:p>
          <a:r>
            <a:rPr lang="en-US" b="0" i="0" dirty="0"/>
            <a:t>Used Prediction function running the model with the test data.</a:t>
          </a:r>
          <a:endParaRPr lang="en-US" dirty="0"/>
        </a:p>
      </dgm:t>
    </dgm:pt>
    <dgm:pt modelId="{04FCE4A7-EC7B-4DCF-B785-8A61BC8DD406}" type="parTrans" cxnId="{355E0D1C-593D-4F29-8AB5-4D5E5376BF98}">
      <dgm:prSet/>
      <dgm:spPr/>
      <dgm:t>
        <a:bodyPr/>
        <a:lstStyle/>
        <a:p>
          <a:endParaRPr lang="en-US"/>
        </a:p>
      </dgm:t>
    </dgm:pt>
    <dgm:pt modelId="{C40FA305-49CB-48A7-B003-4F903258FD8B}" type="sibTrans" cxnId="{355E0D1C-593D-4F29-8AB5-4D5E5376BF98}">
      <dgm:prSet/>
      <dgm:spPr/>
      <dgm:t>
        <a:bodyPr/>
        <a:lstStyle/>
        <a:p>
          <a:endParaRPr lang="en-US"/>
        </a:p>
      </dgm:t>
    </dgm:pt>
    <dgm:pt modelId="{59C8A558-7A17-9D4E-8DF3-C2A274B2F2BB}" type="pres">
      <dgm:prSet presAssocID="{C7430AE5-4440-4642-BB1A-6E233A6D2D4B}" presName="Name0" presStyleCnt="0">
        <dgm:presLayoutVars>
          <dgm:dir/>
          <dgm:animLvl val="lvl"/>
          <dgm:resizeHandles val="exact"/>
        </dgm:presLayoutVars>
      </dgm:prSet>
      <dgm:spPr/>
    </dgm:pt>
    <dgm:pt modelId="{48DA881C-3A02-D14B-8C88-2ADCF36217E9}" type="pres">
      <dgm:prSet presAssocID="{2E837B3D-3E98-4717-AAE2-79FF430F2987}" presName="boxAndChildren" presStyleCnt="0"/>
      <dgm:spPr/>
    </dgm:pt>
    <dgm:pt modelId="{BDD3F303-2A25-114D-8012-FF37F1B750F7}" type="pres">
      <dgm:prSet presAssocID="{2E837B3D-3E98-4717-AAE2-79FF430F2987}" presName="parentTextBox" presStyleLbl="alignNode1" presStyleIdx="0" presStyleCnt="4"/>
      <dgm:spPr/>
    </dgm:pt>
    <dgm:pt modelId="{42A9B6F8-1BA3-0046-80EA-D5A9688A9978}" type="pres">
      <dgm:prSet presAssocID="{2E837B3D-3E98-4717-AAE2-79FF430F2987}" presName="descendantBox" presStyleLbl="bgAccFollowNode1" presStyleIdx="0" presStyleCnt="4"/>
      <dgm:spPr/>
    </dgm:pt>
    <dgm:pt modelId="{5DF9E5AA-FBCF-5040-A105-5CC0E9FB5CAD}" type="pres">
      <dgm:prSet presAssocID="{5421292B-B605-48A3-8C0F-15964075B1A6}" presName="sp" presStyleCnt="0"/>
      <dgm:spPr/>
    </dgm:pt>
    <dgm:pt modelId="{8BAF8657-48F4-124C-A3D1-E970EC78C898}" type="pres">
      <dgm:prSet presAssocID="{11895880-2901-43C8-9B01-953CC28B2573}" presName="arrowAndChildren" presStyleCnt="0"/>
      <dgm:spPr/>
    </dgm:pt>
    <dgm:pt modelId="{303926ED-3901-A544-84CB-7BC8E9E3BD2A}" type="pres">
      <dgm:prSet presAssocID="{11895880-2901-43C8-9B01-953CC28B2573}" presName="parentTextArrow" presStyleLbl="node1" presStyleIdx="0" presStyleCnt="0"/>
      <dgm:spPr/>
    </dgm:pt>
    <dgm:pt modelId="{ABABC5FB-5696-2E45-B553-E90D4AC82909}" type="pres">
      <dgm:prSet presAssocID="{11895880-2901-43C8-9B01-953CC28B2573}" presName="arrow" presStyleLbl="alignNode1" presStyleIdx="1" presStyleCnt="4"/>
      <dgm:spPr/>
    </dgm:pt>
    <dgm:pt modelId="{8D4AD33A-8139-4A40-8746-D0AAAABB342D}" type="pres">
      <dgm:prSet presAssocID="{11895880-2901-43C8-9B01-953CC28B2573}" presName="descendantArrow" presStyleLbl="bgAccFollowNode1" presStyleIdx="1" presStyleCnt="4"/>
      <dgm:spPr/>
    </dgm:pt>
    <dgm:pt modelId="{55A1835A-5357-D745-9798-362DA377C72A}" type="pres">
      <dgm:prSet presAssocID="{F69BA532-C44D-47A7-89ED-08BAFBD4046E}" presName="sp" presStyleCnt="0"/>
      <dgm:spPr/>
    </dgm:pt>
    <dgm:pt modelId="{6C583143-C0C2-AF4F-8569-7B869E8C8C27}" type="pres">
      <dgm:prSet presAssocID="{C23C03FC-D53A-4243-B5A0-90CDFE29F689}" presName="arrowAndChildren" presStyleCnt="0"/>
      <dgm:spPr/>
    </dgm:pt>
    <dgm:pt modelId="{9FE30586-1A76-A44A-AAD1-D997BCECA712}" type="pres">
      <dgm:prSet presAssocID="{C23C03FC-D53A-4243-B5A0-90CDFE29F689}" presName="parentTextArrow" presStyleLbl="node1" presStyleIdx="0" presStyleCnt="0"/>
      <dgm:spPr/>
    </dgm:pt>
    <dgm:pt modelId="{DAAAA7E1-8048-D447-B134-D495F9609192}" type="pres">
      <dgm:prSet presAssocID="{C23C03FC-D53A-4243-B5A0-90CDFE29F689}" presName="arrow" presStyleLbl="alignNode1" presStyleIdx="2" presStyleCnt="4"/>
      <dgm:spPr/>
    </dgm:pt>
    <dgm:pt modelId="{5EEE3286-9A13-0D44-9858-793020CCAC4B}" type="pres">
      <dgm:prSet presAssocID="{C23C03FC-D53A-4243-B5A0-90CDFE29F689}" presName="descendantArrow" presStyleLbl="bgAccFollowNode1" presStyleIdx="2" presStyleCnt="4"/>
      <dgm:spPr/>
    </dgm:pt>
    <dgm:pt modelId="{8B66152B-D0C2-984B-87EA-FF0B040373D1}" type="pres">
      <dgm:prSet presAssocID="{41C1BDCA-97C5-46E5-89B9-4937FBA6AA80}" presName="sp" presStyleCnt="0"/>
      <dgm:spPr/>
    </dgm:pt>
    <dgm:pt modelId="{F55A4FAE-4CE4-1045-941B-240F62DE271B}" type="pres">
      <dgm:prSet presAssocID="{9AF0DB12-9DC4-4B34-A452-B5287ABA2C6D}" presName="arrowAndChildren" presStyleCnt="0"/>
      <dgm:spPr/>
    </dgm:pt>
    <dgm:pt modelId="{258477F8-BBFD-2E4C-B262-EE7948FBDF7E}" type="pres">
      <dgm:prSet presAssocID="{9AF0DB12-9DC4-4B34-A452-B5287ABA2C6D}" presName="parentTextArrow" presStyleLbl="node1" presStyleIdx="0" presStyleCnt="0"/>
      <dgm:spPr/>
    </dgm:pt>
    <dgm:pt modelId="{C734F2DD-0A15-5643-ADED-B499E08291DA}" type="pres">
      <dgm:prSet presAssocID="{9AF0DB12-9DC4-4B34-A452-B5287ABA2C6D}" presName="arrow" presStyleLbl="alignNode1" presStyleIdx="3" presStyleCnt="4"/>
      <dgm:spPr/>
    </dgm:pt>
    <dgm:pt modelId="{DA839C4E-52D3-1241-9F80-DD01D89E0BEF}" type="pres">
      <dgm:prSet presAssocID="{9AF0DB12-9DC4-4B34-A452-B5287ABA2C6D}" presName="descendantArrow" presStyleLbl="bgAccFollowNode1" presStyleIdx="3" presStyleCnt="4"/>
      <dgm:spPr/>
    </dgm:pt>
  </dgm:ptLst>
  <dgm:cxnLst>
    <dgm:cxn modelId="{AC2AA60C-00F7-4398-9470-EEFFD0050F57}" srcId="{9AF0DB12-9DC4-4B34-A452-B5287ABA2C6D}" destId="{BB64893D-8034-4352-9958-12BDF817247F}" srcOrd="0" destOrd="0" parTransId="{538A5336-E034-4FF3-B512-4AE9023047A3}" sibTransId="{DE0FA0C6-2F11-42BA-B504-4C3F9DB2CFE7}"/>
    <dgm:cxn modelId="{355E0D1C-593D-4F29-8AB5-4D5E5376BF98}" srcId="{2E837B3D-3E98-4717-AAE2-79FF430F2987}" destId="{2B2953A2-2A4C-4133-851B-B3E4F10F513F}" srcOrd="0" destOrd="0" parTransId="{04FCE4A7-EC7B-4DCF-B785-8A61BC8DD406}" sibTransId="{C40FA305-49CB-48A7-B003-4F903258FD8B}"/>
    <dgm:cxn modelId="{B4F70629-2127-B54D-87CF-133F29807541}" type="presOf" srcId="{BB64893D-8034-4352-9958-12BDF817247F}" destId="{DA839C4E-52D3-1241-9F80-DD01D89E0BEF}" srcOrd="0" destOrd="0" presId="urn:microsoft.com/office/officeart/2016/7/layout/VerticalDownArrowProcess"/>
    <dgm:cxn modelId="{2DE5322A-C0FA-446D-9406-4DA011D31661}" srcId="{C7430AE5-4440-4642-BB1A-6E233A6D2D4B}" destId="{2E837B3D-3E98-4717-AAE2-79FF430F2987}" srcOrd="3" destOrd="0" parTransId="{549504EB-F285-4D0D-BBA0-11168D0B2B00}" sibTransId="{82D2B8FD-A5E9-44C0-ABBB-6BA1DE11BD5F}"/>
    <dgm:cxn modelId="{B6E96D30-425B-A842-80B4-2190AB650D47}" type="presOf" srcId="{C23C03FC-D53A-4243-B5A0-90CDFE29F689}" destId="{DAAAA7E1-8048-D447-B134-D495F9609192}" srcOrd="1" destOrd="0" presId="urn:microsoft.com/office/officeart/2016/7/layout/VerticalDownArrowProcess"/>
    <dgm:cxn modelId="{17506E35-9284-CD4E-B301-09522E022678}" type="presOf" srcId="{2E837B3D-3E98-4717-AAE2-79FF430F2987}" destId="{BDD3F303-2A25-114D-8012-FF37F1B750F7}" srcOrd="0" destOrd="0" presId="urn:microsoft.com/office/officeart/2016/7/layout/VerticalDownArrowProcess"/>
    <dgm:cxn modelId="{A72FB240-8C50-F640-986E-4B2094DD1424}" type="presOf" srcId="{C23C03FC-D53A-4243-B5A0-90CDFE29F689}" destId="{9FE30586-1A76-A44A-AAD1-D997BCECA712}" srcOrd="0" destOrd="0" presId="urn:microsoft.com/office/officeart/2016/7/layout/VerticalDownArrowProcess"/>
    <dgm:cxn modelId="{F3AD2166-C399-FD40-ADB1-DFAC699A963B}" type="presOf" srcId="{9AF0DB12-9DC4-4B34-A452-B5287ABA2C6D}" destId="{258477F8-BBFD-2E4C-B262-EE7948FBDF7E}" srcOrd="0" destOrd="0" presId="urn:microsoft.com/office/officeart/2016/7/layout/VerticalDownArrowProcess"/>
    <dgm:cxn modelId="{75C54050-434B-8541-AC62-BDFCE50E695C}" type="presOf" srcId="{11895880-2901-43C8-9B01-953CC28B2573}" destId="{303926ED-3901-A544-84CB-7BC8E9E3BD2A}" srcOrd="0" destOrd="0" presId="urn:microsoft.com/office/officeart/2016/7/layout/VerticalDownArrowProcess"/>
    <dgm:cxn modelId="{7537FC50-38B8-4BD2-9EAD-45C771FFB4D4}" srcId="{C7430AE5-4440-4642-BB1A-6E233A6D2D4B}" destId="{C23C03FC-D53A-4243-B5A0-90CDFE29F689}" srcOrd="1" destOrd="0" parTransId="{84E57C1D-A95F-4FC8-99C2-E2E3913EBE30}" sibTransId="{F69BA532-C44D-47A7-89ED-08BAFBD4046E}"/>
    <dgm:cxn modelId="{E6E99057-B625-FC4F-8744-FC79CE2C67EC}" type="presOf" srcId="{97DB6728-A187-4496-AF8D-F21D97900D6D}" destId="{5EEE3286-9A13-0D44-9858-793020CCAC4B}" srcOrd="0" destOrd="0" presId="urn:microsoft.com/office/officeart/2016/7/layout/VerticalDownArrowProcess"/>
    <dgm:cxn modelId="{C816F47F-373A-4F0C-B8B4-01E9CC58D874}" srcId="{11895880-2901-43C8-9B01-953CC28B2573}" destId="{DC31E6DE-D635-4D97-8F8F-195157AC2D00}" srcOrd="0" destOrd="0" parTransId="{2466B495-4858-427E-8325-92D88393FDAA}" sibTransId="{637DFE7D-1CDB-470B-B154-4E3D0C120C8F}"/>
    <dgm:cxn modelId="{10AF8C81-3716-4169-B2B3-857EC44CD3AB}" srcId="{C23C03FC-D53A-4243-B5A0-90CDFE29F689}" destId="{97DB6728-A187-4496-AF8D-F21D97900D6D}" srcOrd="0" destOrd="0" parTransId="{995AD71B-CEC6-47EE-BDE1-627D79547151}" sibTransId="{2DB1CB02-681A-4E8E-9C2E-08AD35661F39}"/>
    <dgm:cxn modelId="{E52D7385-5433-7544-834E-562ABFC5B2E1}" type="presOf" srcId="{2B2953A2-2A4C-4133-851B-B3E4F10F513F}" destId="{42A9B6F8-1BA3-0046-80EA-D5A9688A9978}" srcOrd="0" destOrd="0" presId="urn:microsoft.com/office/officeart/2016/7/layout/VerticalDownArrowProcess"/>
    <dgm:cxn modelId="{4E9F5892-FF45-D145-8738-773BC003AFF1}" type="presOf" srcId="{9AF0DB12-9DC4-4B34-A452-B5287ABA2C6D}" destId="{C734F2DD-0A15-5643-ADED-B499E08291DA}" srcOrd="1" destOrd="0" presId="urn:microsoft.com/office/officeart/2016/7/layout/VerticalDownArrowProcess"/>
    <dgm:cxn modelId="{C78B3F9F-3012-5D41-95E5-29E4F3ADBBEC}" type="presOf" srcId="{11895880-2901-43C8-9B01-953CC28B2573}" destId="{ABABC5FB-5696-2E45-B553-E90D4AC82909}" srcOrd="1" destOrd="0" presId="urn:microsoft.com/office/officeart/2016/7/layout/VerticalDownArrowProcess"/>
    <dgm:cxn modelId="{65F2A4A8-AF82-4189-82C6-661950327DA7}" srcId="{C7430AE5-4440-4642-BB1A-6E233A6D2D4B}" destId="{11895880-2901-43C8-9B01-953CC28B2573}" srcOrd="2" destOrd="0" parTransId="{8DF2B006-8A0C-447C-9300-B62E533BE6B2}" sibTransId="{5421292B-B605-48A3-8C0F-15964075B1A6}"/>
    <dgm:cxn modelId="{47D6E0D2-2B71-4049-AF4C-7BD42074E21C}" srcId="{C7430AE5-4440-4642-BB1A-6E233A6D2D4B}" destId="{9AF0DB12-9DC4-4B34-A452-B5287ABA2C6D}" srcOrd="0" destOrd="0" parTransId="{70340115-244B-484B-98E2-1ED431E6818A}" sibTransId="{41C1BDCA-97C5-46E5-89B9-4937FBA6AA80}"/>
    <dgm:cxn modelId="{7EE9EAE8-E9FB-714A-883E-C04EFC02AF1D}" type="presOf" srcId="{DC31E6DE-D635-4D97-8F8F-195157AC2D00}" destId="{8D4AD33A-8139-4A40-8746-D0AAAABB342D}" srcOrd="0" destOrd="0" presId="urn:microsoft.com/office/officeart/2016/7/layout/VerticalDownArrowProcess"/>
    <dgm:cxn modelId="{54FDDEF0-3232-F94B-9520-B48C4A7CC6CA}" type="presOf" srcId="{C7430AE5-4440-4642-BB1A-6E233A6D2D4B}" destId="{59C8A558-7A17-9D4E-8DF3-C2A274B2F2BB}" srcOrd="0" destOrd="0" presId="urn:microsoft.com/office/officeart/2016/7/layout/VerticalDownArrowProcess"/>
    <dgm:cxn modelId="{83E8E61E-B826-5340-8984-9343D19FDC76}" type="presParOf" srcId="{59C8A558-7A17-9D4E-8DF3-C2A274B2F2BB}" destId="{48DA881C-3A02-D14B-8C88-2ADCF36217E9}" srcOrd="0" destOrd="0" presId="urn:microsoft.com/office/officeart/2016/7/layout/VerticalDownArrowProcess"/>
    <dgm:cxn modelId="{63E38DB5-1F72-5C4F-B142-6DBB7B265F62}" type="presParOf" srcId="{48DA881C-3A02-D14B-8C88-2ADCF36217E9}" destId="{BDD3F303-2A25-114D-8012-FF37F1B750F7}" srcOrd="0" destOrd="0" presId="urn:microsoft.com/office/officeart/2016/7/layout/VerticalDownArrowProcess"/>
    <dgm:cxn modelId="{F5BAB7C5-8F23-A84D-A71A-B80A714C236F}" type="presParOf" srcId="{48DA881C-3A02-D14B-8C88-2ADCF36217E9}" destId="{42A9B6F8-1BA3-0046-80EA-D5A9688A9978}" srcOrd="1" destOrd="0" presId="urn:microsoft.com/office/officeart/2016/7/layout/VerticalDownArrowProcess"/>
    <dgm:cxn modelId="{6EA4B59A-5E83-0149-84B2-37E3E7D52419}" type="presParOf" srcId="{59C8A558-7A17-9D4E-8DF3-C2A274B2F2BB}" destId="{5DF9E5AA-FBCF-5040-A105-5CC0E9FB5CAD}" srcOrd="1" destOrd="0" presId="urn:microsoft.com/office/officeart/2016/7/layout/VerticalDownArrowProcess"/>
    <dgm:cxn modelId="{1BF92F59-F154-0C41-8840-53926230556E}" type="presParOf" srcId="{59C8A558-7A17-9D4E-8DF3-C2A274B2F2BB}" destId="{8BAF8657-48F4-124C-A3D1-E970EC78C898}" srcOrd="2" destOrd="0" presId="urn:microsoft.com/office/officeart/2016/7/layout/VerticalDownArrowProcess"/>
    <dgm:cxn modelId="{B503350E-5332-D440-8968-68A4CBF4EC4B}" type="presParOf" srcId="{8BAF8657-48F4-124C-A3D1-E970EC78C898}" destId="{303926ED-3901-A544-84CB-7BC8E9E3BD2A}" srcOrd="0" destOrd="0" presId="urn:microsoft.com/office/officeart/2016/7/layout/VerticalDownArrowProcess"/>
    <dgm:cxn modelId="{1FC8CD35-B75C-5D4E-86D6-8AA0ADF9F180}" type="presParOf" srcId="{8BAF8657-48F4-124C-A3D1-E970EC78C898}" destId="{ABABC5FB-5696-2E45-B553-E90D4AC82909}" srcOrd="1" destOrd="0" presId="urn:microsoft.com/office/officeart/2016/7/layout/VerticalDownArrowProcess"/>
    <dgm:cxn modelId="{D66E03F7-17D7-0F44-AAFD-CA51A00CFBAF}" type="presParOf" srcId="{8BAF8657-48F4-124C-A3D1-E970EC78C898}" destId="{8D4AD33A-8139-4A40-8746-D0AAAABB342D}" srcOrd="2" destOrd="0" presId="urn:microsoft.com/office/officeart/2016/7/layout/VerticalDownArrowProcess"/>
    <dgm:cxn modelId="{8AAF9816-F1A7-1846-AC27-C8932BBD2237}" type="presParOf" srcId="{59C8A558-7A17-9D4E-8DF3-C2A274B2F2BB}" destId="{55A1835A-5357-D745-9798-362DA377C72A}" srcOrd="3" destOrd="0" presId="urn:microsoft.com/office/officeart/2016/7/layout/VerticalDownArrowProcess"/>
    <dgm:cxn modelId="{676C77F4-71AB-4643-963C-B10092E1DA9B}" type="presParOf" srcId="{59C8A558-7A17-9D4E-8DF3-C2A274B2F2BB}" destId="{6C583143-C0C2-AF4F-8569-7B869E8C8C27}" srcOrd="4" destOrd="0" presId="urn:microsoft.com/office/officeart/2016/7/layout/VerticalDownArrowProcess"/>
    <dgm:cxn modelId="{17C52A00-CC34-EA4E-8FB2-44A3EFBB8A2C}" type="presParOf" srcId="{6C583143-C0C2-AF4F-8569-7B869E8C8C27}" destId="{9FE30586-1A76-A44A-AAD1-D997BCECA712}" srcOrd="0" destOrd="0" presId="urn:microsoft.com/office/officeart/2016/7/layout/VerticalDownArrowProcess"/>
    <dgm:cxn modelId="{3E2301D2-5A57-9743-B8B5-154545C85302}" type="presParOf" srcId="{6C583143-C0C2-AF4F-8569-7B869E8C8C27}" destId="{DAAAA7E1-8048-D447-B134-D495F9609192}" srcOrd="1" destOrd="0" presId="urn:microsoft.com/office/officeart/2016/7/layout/VerticalDownArrowProcess"/>
    <dgm:cxn modelId="{77E1B80F-CC55-1042-9DF9-B0EEB5F514D1}" type="presParOf" srcId="{6C583143-C0C2-AF4F-8569-7B869E8C8C27}" destId="{5EEE3286-9A13-0D44-9858-793020CCAC4B}" srcOrd="2" destOrd="0" presId="urn:microsoft.com/office/officeart/2016/7/layout/VerticalDownArrowProcess"/>
    <dgm:cxn modelId="{E76B99DA-86FC-0F49-8F1C-CE8E69B3B80D}" type="presParOf" srcId="{59C8A558-7A17-9D4E-8DF3-C2A274B2F2BB}" destId="{8B66152B-D0C2-984B-87EA-FF0B040373D1}" srcOrd="5" destOrd="0" presId="urn:microsoft.com/office/officeart/2016/7/layout/VerticalDownArrowProcess"/>
    <dgm:cxn modelId="{931FDED8-8489-524D-8142-3C3758A42FE3}" type="presParOf" srcId="{59C8A558-7A17-9D4E-8DF3-C2A274B2F2BB}" destId="{F55A4FAE-4CE4-1045-941B-240F62DE271B}" srcOrd="6" destOrd="0" presId="urn:microsoft.com/office/officeart/2016/7/layout/VerticalDownArrowProcess"/>
    <dgm:cxn modelId="{535AF57C-9221-6840-8433-B5332FFC1703}" type="presParOf" srcId="{F55A4FAE-4CE4-1045-941B-240F62DE271B}" destId="{258477F8-BBFD-2E4C-B262-EE7948FBDF7E}" srcOrd="0" destOrd="0" presId="urn:microsoft.com/office/officeart/2016/7/layout/VerticalDownArrowProcess"/>
    <dgm:cxn modelId="{A3192247-55ED-0E44-85D0-B099E965AEC3}" type="presParOf" srcId="{F55A4FAE-4CE4-1045-941B-240F62DE271B}" destId="{C734F2DD-0A15-5643-ADED-B499E08291DA}" srcOrd="1" destOrd="0" presId="urn:microsoft.com/office/officeart/2016/7/layout/VerticalDownArrowProcess"/>
    <dgm:cxn modelId="{9C52BAEA-9D70-0F41-848D-3B8E9390FBF1}" type="presParOf" srcId="{F55A4FAE-4CE4-1045-941B-240F62DE271B}" destId="{DA839C4E-52D3-1241-9F80-DD01D89E0BEF}" srcOrd="2" destOrd="0" presId="urn:microsoft.com/office/officeart/2016/7/layout/VerticalDownArrowProcess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E5F5267-BE8D-304C-A310-CF11A3A4491B}">
      <dsp:nvSpPr>
        <dsp:cNvPr id="0" name=""/>
        <dsp:cNvSpPr/>
      </dsp:nvSpPr>
      <dsp:spPr>
        <a:xfrm>
          <a:off x="1583162" y="641452"/>
          <a:ext cx="33360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33601" y="45720"/>
              </a:lnTo>
            </a:path>
          </a:pathLst>
        </a:custGeom>
        <a:noFill/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740858" y="685351"/>
        <a:ext cx="18210" cy="3642"/>
      </dsp:txXfrm>
    </dsp:sp>
    <dsp:sp modelId="{8573C81B-BE84-6348-9ACC-97100D7929A9}">
      <dsp:nvSpPr>
        <dsp:cNvPr id="0" name=""/>
        <dsp:cNvSpPr/>
      </dsp:nvSpPr>
      <dsp:spPr>
        <a:xfrm>
          <a:off x="1478" y="212127"/>
          <a:ext cx="1583484" cy="950090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7592" tIns="81447" rIns="77592" bIns="81447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Step 1: Pulling data from Yahoo Finance</a:t>
          </a:r>
        </a:p>
      </dsp:txBody>
      <dsp:txXfrm>
        <a:off x="1478" y="212127"/>
        <a:ext cx="1583484" cy="950090"/>
      </dsp:txXfrm>
    </dsp:sp>
    <dsp:sp modelId="{CAB36CF7-B3DA-2D4B-8243-A5C5B8F2F7D9}">
      <dsp:nvSpPr>
        <dsp:cNvPr id="0" name=""/>
        <dsp:cNvSpPr/>
      </dsp:nvSpPr>
      <dsp:spPr>
        <a:xfrm>
          <a:off x="3530848" y="641452"/>
          <a:ext cx="33360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33601" y="45720"/>
              </a:lnTo>
            </a:path>
          </a:pathLst>
        </a:custGeom>
        <a:noFill/>
        <a:ln w="9525" cap="flat" cmpd="sng" algn="ctr">
          <a:solidFill>
            <a:schemeClr val="accent2">
              <a:hueOff val="798014"/>
              <a:satOff val="-2425"/>
              <a:lumOff val="-33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688544" y="685351"/>
        <a:ext cx="18210" cy="3642"/>
      </dsp:txXfrm>
    </dsp:sp>
    <dsp:sp modelId="{4C56D806-0E69-E045-BE47-078E74ACEDC4}">
      <dsp:nvSpPr>
        <dsp:cNvPr id="0" name=""/>
        <dsp:cNvSpPr/>
      </dsp:nvSpPr>
      <dsp:spPr>
        <a:xfrm>
          <a:off x="1949164" y="212127"/>
          <a:ext cx="1583484" cy="950090"/>
        </a:xfrm>
        <a:prstGeom prst="rect">
          <a:avLst/>
        </a:prstGeom>
        <a:gradFill rotWithShape="0">
          <a:gsLst>
            <a:gs pos="0">
              <a:schemeClr val="accent2">
                <a:hueOff val="684012"/>
                <a:satOff val="-2079"/>
                <a:lumOff val="-28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684012"/>
                <a:satOff val="-2079"/>
                <a:lumOff val="-28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7592" tIns="81447" rIns="77592" bIns="81447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Step 2: Cleaning the data</a:t>
          </a:r>
        </a:p>
      </dsp:txBody>
      <dsp:txXfrm>
        <a:off x="1949164" y="212127"/>
        <a:ext cx="1583484" cy="950090"/>
      </dsp:txXfrm>
    </dsp:sp>
    <dsp:sp modelId="{90093FE1-E9FB-934F-879D-2E4E5F4C85B0}">
      <dsp:nvSpPr>
        <dsp:cNvPr id="0" name=""/>
        <dsp:cNvSpPr/>
      </dsp:nvSpPr>
      <dsp:spPr>
        <a:xfrm>
          <a:off x="5478534" y="641452"/>
          <a:ext cx="33360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33601" y="45720"/>
              </a:lnTo>
            </a:path>
          </a:pathLst>
        </a:custGeom>
        <a:noFill/>
        <a:ln w="9525" cap="flat" cmpd="sng" algn="ctr">
          <a:solidFill>
            <a:schemeClr val="accent2">
              <a:hueOff val="1596027"/>
              <a:satOff val="-4850"/>
              <a:lumOff val="-65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636230" y="685351"/>
        <a:ext cx="18210" cy="3642"/>
      </dsp:txXfrm>
    </dsp:sp>
    <dsp:sp modelId="{59761EF9-76FC-6648-8399-02782B89CBF0}">
      <dsp:nvSpPr>
        <dsp:cNvPr id="0" name=""/>
        <dsp:cNvSpPr/>
      </dsp:nvSpPr>
      <dsp:spPr>
        <a:xfrm>
          <a:off x="3896850" y="212127"/>
          <a:ext cx="1583484" cy="950090"/>
        </a:xfrm>
        <a:prstGeom prst="rect">
          <a:avLst/>
        </a:prstGeom>
        <a:gradFill rotWithShape="0">
          <a:gsLst>
            <a:gs pos="0">
              <a:schemeClr val="accent2">
                <a:hueOff val="1368023"/>
                <a:satOff val="-4157"/>
                <a:lumOff val="-56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1368023"/>
                <a:satOff val="-4157"/>
                <a:lumOff val="-56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7592" tIns="81447" rIns="77592" bIns="81447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Step 3: Connecting PgAdmin and AWS to pull and store data </a:t>
          </a:r>
        </a:p>
      </dsp:txBody>
      <dsp:txXfrm>
        <a:off x="3896850" y="212127"/>
        <a:ext cx="1583484" cy="950090"/>
      </dsp:txXfrm>
    </dsp:sp>
    <dsp:sp modelId="{E433A5E6-EFD5-3E44-9687-E5A86EF5297E}">
      <dsp:nvSpPr>
        <dsp:cNvPr id="0" name=""/>
        <dsp:cNvSpPr/>
      </dsp:nvSpPr>
      <dsp:spPr>
        <a:xfrm>
          <a:off x="793220" y="1160417"/>
          <a:ext cx="5843057" cy="333601"/>
        </a:xfrm>
        <a:custGeom>
          <a:avLst/>
          <a:gdLst/>
          <a:ahLst/>
          <a:cxnLst/>
          <a:rect l="0" t="0" r="0" b="0"/>
          <a:pathLst>
            <a:path>
              <a:moveTo>
                <a:pt x="5843057" y="0"/>
              </a:moveTo>
              <a:lnTo>
                <a:pt x="5843057" y="183900"/>
              </a:lnTo>
              <a:lnTo>
                <a:pt x="0" y="183900"/>
              </a:lnTo>
              <a:lnTo>
                <a:pt x="0" y="333601"/>
              </a:lnTo>
            </a:path>
          </a:pathLst>
        </a:custGeom>
        <a:noFill/>
        <a:ln w="9525" cap="flat" cmpd="sng" algn="ctr">
          <a:solidFill>
            <a:schemeClr val="accent2">
              <a:hueOff val="2394041"/>
              <a:satOff val="-7276"/>
              <a:lumOff val="-98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568389" y="1325397"/>
        <a:ext cx="292719" cy="3642"/>
      </dsp:txXfrm>
    </dsp:sp>
    <dsp:sp modelId="{024DE02B-09B7-834A-A63A-ACCA6F49D173}">
      <dsp:nvSpPr>
        <dsp:cNvPr id="0" name=""/>
        <dsp:cNvSpPr/>
      </dsp:nvSpPr>
      <dsp:spPr>
        <a:xfrm>
          <a:off x="5844536" y="212127"/>
          <a:ext cx="1583484" cy="950090"/>
        </a:xfrm>
        <a:prstGeom prst="rect">
          <a:avLst/>
        </a:prstGeom>
        <a:gradFill rotWithShape="0">
          <a:gsLst>
            <a:gs pos="0">
              <a:schemeClr val="accent2">
                <a:hueOff val="2052035"/>
                <a:satOff val="-6236"/>
                <a:lumOff val="-84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2052035"/>
                <a:satOff val="-6236"/>
                <a:lumOff val="-84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7592" tIns="81447" rIns="77592" bIns="81447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Step 4: Merge data to new (consolidated) dataframe via SQL</a:t>
          </a:r>
        </a:p>
      </dsp:txBody>
      <dsp:txXfrm>
        <a:off x="5844536" y="212127"/>
        <a:ext cx="1583484" cy="950090"/>
      </dsp:txXfrm>
    </dsp:sp>
    <dsp:sp modelId="{6FDFB65F-2CF0-4F43-9204-953C469AA015}">
      <dsp:nvSpPr>
        <dsp:cNvPr id="0" name=""/>
        <dsp:cNvSpPr/>
      </dsp:nvSpPr>
      <dsp:spPr>
        <a:xfrm>
          <a:off x="1583162" y="1955744"/>
          <a:ext cx="33360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33601" y="45720"/>
              </a:lnTo>
            </a:path>
          </a:pathLst>
        </a:custGeom>
        <a:noFill/>
        <a:ln w="9525" cap="flat" cmpd="sng" algn="ctr">
          <a:solidFill>
            <a:schemeClr val="accent2">
              <a:hueOff val="3192055"/>
              <a:satOff val="-9701"/>
              <a:lumOff val="-131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740858" y="1999643"/>
        <a:ext cx="18210" cy="3642"/>
      </dsp:txXfrm>
    </dsp:sp>
    <dsp:sp modelId="{9E6419F6-19CB-F349-9C86-4A26DF553CAE}">
      <dsp:nvSpPr>
        <dsp:cNvPr id="0" name=""/>
        <dsp:cNvSpPr/>
      </dsp:nvSpPr>
      <dsp:spPr>
        <a:xfrm>
          <a:off x="1478" y="1526419"/>
          <a:ext cx="1583484" cy="950090"/>
        </a:xfrm>
        <a:prstGeom prst="rect">
          <a:avLst/>
        </a:prstGeom>
        <a:gradFill rotWithShape="0">
          <a:gsLst>
            <a:gs pos="0">
              <a:schemeClr val="accent2">
                <a:hueOff val="2736047"/>
                <a:satOff val="-8315"/>
                <a:lumOff val="-112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2736047"/>
                <a:satOff val="-8315"/>
                <a:lumOff val="-112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7592" tIns="81447" rIns="77592" bIns="81447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Step 5: Using that data make a model for prediction</a:t>
          </a:r>
        </a:p>
      </dsp:txBody>
      <dsp:txXfrm>
        <a:off x="1478" y="1526419"/>
        <a:ext cx="1583484" cy="950090"/>
      </dsp:txXfrm>
    </dsp:sp>
    <dsp:sp modelId="{1A85F127-4B31-024C-A5C7-27B9131FEDE7}">
      <dsp:nvSpPr>
        <dsp:cNvPr id="0" name=""/>
        <dsp:cNvSpPr/>
      </dsp:nvSpPr>
      <dsp:spPr>
        <a:xfrm>
          <a:off x="3530848" y="1955744"/>
          <a:ext cx="33360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33601" y="45720"/>
              </a:lnTo>
            </a:path>
          </a:pathLst>
        </a:custGeom>
        <a:noFill/>
        <a:ln w="9525" cap="flat" cmpd="sng" algn="ctr">
          <a:solidFill>
            <a:schemeClr val="accent2">
              <a:hueOff val="3990068"/>
              <a:satOff val="-12126"/>
              <a:lumOff val="-163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688544" y="1999643"/>
        <a:ext cx="18210" cy="3642"/>
      </dsp:txXfrm>
    </dsp:sp>
    <dsp:sp modelId="{91F34EA7-52AD-464A-83D1-9FD9B16139ED}">
      <dsp:nvSpPr>
        <dsp:cNvPr id="0" name=""/>
        <dsp:cNvSpPr/>
      </dsp:nvSpPr>
      <dsp:spPr>
        <a:xfrm>
          <a:off x="1949164" y="1526419"/>
          <a:ext cx="1583484" cy="950090"/>
        </a:xfrm>
        <a:prstGeom prst="rect">
          <a:avLst/>
        </a:prstGeom>
        <a:gradFill rotWithShape="0">
          <a:gsLst>
            <a:gs pos="0">
              <a:schemeClr val="accent2">
                <a:hueOff val="3420058"/>
                <a:satOff val="-10394"/>
                <a:lumOff val="-14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3420058"/>
                <a:satOff val="-10394"/>
                <a:lumOff val="-14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7592" tIns="81447" rIns="77592" bIns="81447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Step 6: Create web html and hosting on web</a:t>
          </a:r>
        </a:p>
      </dsp:txBody>
      <dsp:txXfrm>
        <a:off x="1949164" y="1526419"/>
        <a:ext cx="1583484" cy="950090"/>
      </dsp:txXfrm>
    </dsp:sp>
    <dsp:sp modelId="{0F246BA9-9394-2A40-BDD0-1C784557EECE}">
      <dsp:nvSpPr>
        <dsp:cNvPr id="0" name=""/>
        <dsp:cNvSpPr/>
      </dsp:nvSpPr>
      <dsp:spPr>
        <a:xfrm>
          <a:off x="5478534" y="1955744"/>
          <a:ext cx="33360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33601" y="45720"/>
              </a:lnTo>
            </a:path>
          </a:pathLst>
        </a:custGeom>
        <a:noFill/>
        <a:ln w="9525" cap="flat" cmpd="sng" algn="ctr">
          <a:solidFill>
            <a:schemeClr val="accent2">
              <a:hueOff val="4788082"/>
              <a:satOff val="-14551"/>
              <a:lumOff val="-196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636230" y="1999643"/>
        <a:ext cx="18210" cy="3642"/>
      </dsp:txXfrm>
    </dsp:sp>
    <dsp:sp modelId="{B67D45CE-F13B-C545-B99D-51E2F79AF650}">
      <dsp:nvSpPr>
        <dsp:cNvPr id="0" name=""/>
        <dsp:cNvSpPr/>
      </dsp:nvSpPr>
      <dsp:spPr>
        <a:xfrm>
          <a:off x="3896850" y="1526419"/>
          <a:ext cx="1583484" cy="950090"/>
        </a:xfrm>
        <a:prstGeom prst="rect">
          <a:avLst/>
        </a:prstGeom>
        <a:gradFill rotWithShape="0">
          <a:gsLst>
            <a:gs pos="0">
              <a:schemeClr val="accent2">
                <a:hueOff val="4104070"/>
                <a:satOff val="-12472"/>
                <a:lumOff val="-168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4104070"/>
                <a:satOff val="-12472"/>
                <a:lumOff val="-168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7592" tIns="81447" rIns="77592" bIns="81447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Step 7: Use Tableau to show visualizations</a:t>
          </a:r>
        </a:p>
      </dsp:txBody>
      <dsp:txXfrm>
        <a:off x="3896850" y="1526419"/>
        <a:ext cx="1583484" cy="950090"/>
      </dsp:txXfrm>
    </dsp:sp>
    <dsp:sp modelId="{5B0442BE-1192-5E4D-97E0-9B193AF30E67}">
      <dsp:nvSpPr>
        <dsp:cNvPr id="0" name=""/>
        <dsp:cNvSpPr/>
      </dsp:nvSpPr>
      <dsp:spPr>
        <a:xfrm>
          <a:off x="5844536" y="1526419"/>
          <a:ext cx="1583484" cy="950090"/>
        </a:xfrm>
        <a:prstGeom prst="rect">
          <a:avLst/>
        </a:prstGeom>
        <a:gradFill rotWithShape="0">
          <a:gsLst>
            <a:gs pos="0">
              <a:schemeClr val="accent2">
                <a:hueOff val="4788082"/>
                <a:satOff val="-14551"/>
                <a:lumOff val="-196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4788082"/>
                <a:satOff val="-14551"/>
                <a:lumOff val="-196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7592" tIns="81447" rIns="77592" bIns="81447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Step 8: Put it all together</a:t>
          </a:r>
        </a:p>
      </dsp:txBody>
      <dsp:txXfrm>
        <a:off x="5844536" y="1526419"/>
        <a:ext cx="1583484" cy="95009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25C838-AB90-FE45-9A41-FE918A56ACC8}">
      <dsp:nvSpPr>
        <dsp:cNvPr id="0" name=""/>
        <dsp:cNvSpPr/>
      </dsp:nvSpPr>
      <dsp:spPr>
        <a:xfrm>
          <a:off x="2176" y="205736"/>
          <a:ext cx="1726778" cy="1036066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LSTM: best available ML model for handling time series data </a:t>
          </a:r>
        </a:p>
      </dsp:txBody>
      <dsp:txXfrm>
        <a:off x="2176" y="205736"/>
        <a:ext cx="1726778" cy="1036066"/>
      </dsp:txXfrm>
    </dsp:sp>
    <dsp:sp modelId="{852D7336-F928-A04C-B20B-917D40D451D3}">
      <dsp:nvSpPr>
        <dsp:cNvPr id="0" name=""/>
        <dsp:cNvSpPr/>
      </dsp:nvSpPr>
      <dsp:spPr>
        <a:xfrm>
          <a:off x="1901632" y="205736"/>
          <a:ext cx="1726778" cy="1036066"/>
        </a:xfrm>
        <a:prstGeom prst="rect">
          <a:avLst/>
        </a:prstGeom>
        <a:gradFill rotWithShape="0">
          <a:gsLst>
            <a:gs pos="0">
              <a:schemeClr val="accent5">
                <a:hueOff val="608721"/>
                <a:satOff val="-4030"/>
                <a:lumOff val="-70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5">
                <a:hueOff val="608721"/>
                <a:satOff val="-4030"/>
                <a:lumOff val="-70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Found rudimentary model to use as a starting point</a:t>
          </a:r>
        </a:p>
      </dsp:txBody>
      <dsp:txXfrm>
        <a:off x="1901632" y="205736"/>
        <a:ext cx="1726778" cy="1036066"/>
      </dsp:txXfrm>
    </dsp:sp>
    <dsp:sp modelId="{143FF4F2-7D40-4244-A157-5AA3D1A4A7C4}">
      <dsp:nvSpPr>
        <dsp:cNvPr id="0" name=""/>
        <dsp:cNvSpPr/>
      </dsp:nvSpPr>
      <dsp:spPr>
        <a:xfrm>
          <a:off x="3801088" y="205736"/>
          <a:ext cx="1726778" cy="1036066"/>
        </a:xfrm>
        <a:prstGeom prst="rect">
          <a:avLst/>
        </a:prstGeom>
        <a:gradFill rotWithShape="0">
          <a:gsLst>
            <a:gs pos="0">
              <a:schemeClr val="accent5">
                <a:hueOff val="1217441"/>
                <a:satOff val="-8059"/>
                <a:lumOff val="-1401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5">
                <a:hueOff val="1217441"/>
                <a:satOff val="-8059"/>
                <a:lumOff val="-1401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Used Yahoo Finance Library - more flexible and easier than Polygon API</a:t>
          </a:r>
        </a:p>
      </dsp:txBody>
      <dsp:txXfrm>
        <a:off x="3801088" y="205736"/>
        <a:ext cx="1726778" cy="1036066"/>
      </dsp:txXfrm>
    </dsp:sp>
    <dsp:sp modelId="{E690033D-406C-2C47-8086-E95F9009091C}">
      <dsp:nvSpPr>
        <dsp:cNvPr id="0" name=""/>
        <dsp:cNvSpPr/>
      </dsp:nvSpPr>
      <dsp:spPr>
        <a:xfrm>
          <a:off x="5700545" y="205736"/>
          <a:ext cx="1726778" cy="1036066"/>
        </a:xfrm>
        <a:prstGeom prst="rect">
          <a:avLst/>
        </a:prstGeom>
        <a:gradFill rotWithShape="0">
          <a:gsLst>
            <a:gs pos="0">
              <a:schemeClr val="accent5">
                <a:hueOff val="1826162"/>
                <a:satOff val="-12089"/>
                <a:lumOff val="-2101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5">
                <a:hueOff val="1826162"/>
                <a:satOff val="-12089"/>
                <a:lumOff val="-2101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Eliminated preprocessing of data prior to ML data processing</a:t>
          </a:r>
        </a:p>
      </dsp:txBody>
      <dsp:txXfrm>
        <a:off x="5700545" y="205736"/>
        <a:ext cx="1726778" cy="1036066"/>
      </dsp:txXfrm>
    </dsp:sp>
    <dsp:sp modelId="{688B9542-62B7-A94F-933F-5DD1A900061E}">
      <dsp:nvSpPr>
        <dsp:cNvPr id="0" name=""/>
        <dsp:cNvSpPr/>
      </dsp:nvSpPr>
      <dsp:spPr>
        <a:xfrm>
          <a:off x="2176" y="1414480"/>
          <a:ext cx="1726778" cy="1036066"/>
        </a:xfrm>
        <a:prstGeom prst="rect">
          <a:avLst/>
        </a:prstGeom>
        <a:gradFill rotWithShape="0">
          <a:gsLst>
            <a:gs pos="0">
              <a:schemeClr val="accent5">
                <a:hueOff val="2434883"/>
                <a:satOff val="-16118"/>
                <a:lumOff val="-2801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5">
                <a:hueOff val="2434883"/>
                <a:satOff val="-16118"/>
                <a:lumOff val="-2801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Determined use of date and close in model so used Python code to create a new dataframe</a:t>
          </a:r>
        </a:p>
      </dsp:txBody>
      <dsp:txXfrm>
        <a:off x="2176" y="1414480"/>
        <a:ext cx="1726778" cy="1036066"/>
      </dsp:txXfrm>
    </dsp:sp>
    <dsp:sp modelId="{D8583371-0479-A249-BE46-B69B38EDCAC3}">
      <dsp:nvSpPr>
        <dsp:cNvPr id="0" name=""/>
        <dsp:cNvSpPr/>
      </dsp:nvSpPr>
      <dsp:spPr>
        <a:xfrm>
          <a:off x="1901632" y="1414480"/>
          <a:ext cx="1726778" cy="1036066"/>
        </a:xfrm>
        <a:prstGeom prst="rect">
          <a:avLst/>
        </a:prstGeom>
        <a:gradFill rotWithShape="0">
          <a:gsLst>
            <a:gs pos="0">
              <a:schemeClr val="accent5">
                <a:hueOff val="3043603"/>
                <a:satOff val="-20148"/>
                <a:lumOff val="-3501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5">
                <a:hueOff val="3043603"/>
                <a:satOff val="-20148"/>
                <a:lumOff val="-3501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Used MinMaxScaler to scale the new dataframe on the training set to between 0 and 1.</a:t>
          </a:r>
        </a:p>
      </dsp:txBody>
      <dsp:txXfrm>
        <a:off x="1901632" y="1414480"/>
        <a:ext cx="1726778" cy="1036066"/>
      </dsp:txXfrm>
    </dsp:sp>
    <dsp:sp modelId="{6C8A9A00-95E9-7C43-BD85-43D92610D6C0}">
      <dsp:nvSpPr>
        <dsp:cNvPr id="0" name=""/>
        <dsp:cNvSpPr/>
      </dsp:nvSpPr>
      <dsp:spPr>
        <a:xfrm>
          <a:off x="3801088" y="1414480"/>
          <a:ext cx="1726778" cy="1036066"/>
        </a:xfrm>
        <a:prstGeom prst="rect">
          <a:avLst/>
        </a:prstGeom>
        <a:gradFill rotWithShape="0">
          <a:gsLst>
            <a:gs pos="0">
              <a:schemeClr val="accent5">
                <a:hueOff val="3652324"/>
                <a:satOff val="-24177"/>
                <a:lumOff val="-4202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5">
                <a:hueOff val="3652324"/>
                <a:satOff val="-24177"/>
                <a:lumOff val="-4202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Split data into train and test sets and set at 80% train / 20% </a:t>
          </a:r>
        </a:p>
      </dsp:txBody>
      <dsp:txXfrm>
        <a:off x="3801088" y="1414480"/>
        <a:ext cx="1726778" cy="1036066"/>
      </dsp:txXfrm>
    </dsp:sp>
    <dsp:sp modelId="{34843D7D-3D50-B740-AC55-A88FD5BB01E2}">
      <dsp:nvSpPr>
        <dsp:cNvPr id="0" name=""/>
        <dsp:cNvSpPr/>
      </dsp:nvSpPr>
      <dsp:spPr>
        <a:xfrm>
          <a:off x="5700545" y="1414480"/>
          <a:ext cx="1726778" cy="1036066"/>
        </a:xfrm>
        <a:prstGeom prst="rect">
          <a:avLst/>
        </a:prstGeom>
        <a:gradFill rotWithShape="0">
          <a:gsLst>
            <a:gs pos="0">
              <a:schemeClr val="accent5">
                <a:hueOff val="4261045"/>
                <a:satOff val="-28207"/>
                <a:lumOff val="-4902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5">
                <a:hueOff val="4261045"/>
                <a:satOff val="-28207"/>
                <a:lumOff val="-4902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Built and trained model using Sequential function of LSTM </a:t>
          </a:r>
        </a:p>
      </dsp:txBody>
      <dsp:txXfrm>
        <a:off x="5700545" y="1414480"/>
        <a:ext cx="1726778" cy="103606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D3F303-2A25-114D-8012-FF37F1B750F7}">
      <dsp:nvSpPr>
        <dsp:cNvPr id="0" name=""/>
        <dsp:cNvSpPr/>
      </dsp:nvSpPr>
      <dsp:spPr>
        <a:xfrm>
          <a:off x="0" y="2178729"/>
          <a:ext cx="1139710" cy="4766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1056" tIns="99568" rIns="81056" bIns="995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Use</a:t>
          </a:r>
        </a:p>
      </dsp:txBody>
      <dsp:txXfrm>
        <a:off x="0" y="2178729"/>
        <a:ext cx="1139710" cy="476652"/>
      </dsp:txXfrm>
    </dsp:sp>
    <dsp:sp modelId="{42A9B6F8-1BA3-0046-80EA-D5A9688A9978}">
      <dsp:nvSpPr>
        <dsp:cNvPr id="0" name=""/>
        <dsp:cNvSpPr/>
      </dsp:nvSpPr>
      <dsp:spPr>
        <a:xfrm>
          <a:off x="1139709" y="2178729"/>
          <a:ext cx="3419130" cy="47665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356" tIns="139700" rIns="69356" bIns="13970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 dirty="0"/>
            <a:t>Used Prediction function running the model with the test data.</a:t>
          </a:r>
          <a:endParaRPr lang="en-US" sz="1100" kern="1200" dirty="0"/>
        </a:p>
      </dsp:txBody>
      <dsp:txXfrm>
        <a:off x="1139709" y="2178729"/>
        <a:ext cx="3419130" cy="476652"/>
      </dsp:txXfrm>
    </dsp:sp>
    <dsp:sp modelId="{ABABC5FB-5696-2E45-B553-E90D4AC82909}">
      <dsp:nvSpPr>
        <dsp:cNvPr id="0" name=""/>
        <dsp:cNvSpPr/>
      </dsp:nvSpPr>
      <dsp:spPr>
        <a:xfrm rot="10800000">
          <a:off x="0" y="1452787"/>
          <a:ext cx="1139710" cy="733091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1056" tIns="99568" rIns="81056" bIns="995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Train and test</a:t>
          </a:r>
        </a:p>
      </dsp:txBody>
      <dsp:txXfrm rot="-10800000">
        <a:off x="0" y="1452787"/>
        <a:ext cx="1139710" cy="476509"/>
      </dsp:txXfrm>
    </dsp:sp>
    <dsp:sp modelId="{8D4AD33A-8139-4A40-8746-D0AAAABB342D}">
      <dsp:nvSpPr>
        <dsp:cNvPr id="0" name=""/>
        <dsp:cNvSpPr/>
      </dsp:nvSpPr>
      <dsp:spPr>
        <a:xfrm>
          <a:off x="1139709" y="1452787"/>
          <a:ext cx="3419130" cy="47650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356" tIns="139700" rIns="69356" bIns="13970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 dirty="0"/>
            <a:t>Trained and tested the data</a:t>
          </a:r>
          <a:endParaRPr lang="en-US" sz="1100" kern="1200" dirty="0"/>
        </a:p>
      </dsp:txBody>
      <dsp:txXfrm>
        <a:off x="1139709" y="1452787"/>
        <a:ext cx="3419130" cy="476509"/>
      </dsp:txXfrm>
    </dsp:sp>
    <dsp:sp modelId="{DAAAA7E1-8048-D447-B134-D495F9609192}">
      <dsp:nvSpPr>
        <dsp:cNvPr id="0" name=""/>
        <dsp:cNvSpPr/>
      </dsp:nvSpPr>
      <dsp:spPr>
        <a:xfrm rot="10800000">
          <a:off x="0" y="726845"/>
          <a:ext cx="1139710" cy="733091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1056" tIns="99568" rIns="81056" bIns="995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Compile</a:t>
          </a:r>
        </a:p>
      </dsp:txBody>
      <dsp:txXfrm rot="-10800000">
        <a:off x="0" y="726845"/>
        <a:ext cx="1139710" cy="476509"/>
      </dsp:txXfrm>
    </dsp:sp>
    <dsp:sp modelId="{5EEE3286-9A13-0D44-9858-793020CCAC4B}">
      <dsp:nvSpPr>
        <dsp:cNvPr id="0" name=""/>
        <dsp:cNvSpPr/>
      </dsp:nvSpPr>
      <dsp:spPr>
        <a:xfrm>
          <a:off x="1139709" y="726845"/>
          <a:ext cx="3419130" cy="47650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356" tIns="139700" rIns="69356" bIns="13970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 dirty="0"/>
            <a:t>Compiled the model using mean squared error.</a:t>
          </a:r>
          <a:endParaRPr lang="en-US" sz="1100" kern="1200" dirty="0"/>
        </a:p>
      </dsp:txBody>
      <dsp:txXfrm>
        <a:off x="1139709" y="726845"/>
        <a:ext cx="3419130" cy="476509"/>
      </dsp:txXfrm>
    </dsp:sp>
    <dsp:sp modelId="{C734F2DD-0A15-5643-ADED-B499E08291DA}">
      <dsp:nvSpPr>
        <dsp:cNvPr id="0" name=""/>
        <dsp:cNvSpPr/>
      </dsp:nvSpPr>
      <dsp:spPr>
        <a:xfrm rot="10800000">
          <a:off x="0" y="903"/>
          <a:ext cx="1139710" cy="733091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1056" tIns="99568" rIns="81056" bIns="995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Continue</a:t>
          </a:r>
        </a:p>
      </dsp:txBody>
      <dsp:txXfrm rot="-10800000">
        <a:off x="0" y="903"/>
        <a:ext cx="1139710" cy="476509"/>
      </dsp:txXfrm>
    </dsp:sp>
    <dsp:sp modelId="{DA839C4E-52D3-1241-9F80-DD01D89E0BEF}">
      <dsp:nvSpPr>
        <dsp:cNvPr id="0" name=""/>
        <dsp:cNvSpPr/>
      </dsp:nvSpPr>
      <dsp:spPr>
        <a:xfrm>
          <a:off x="1139709" y="903"/>
          <a:ext cx="3419130" cy="47650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356" tIns="139700" rIns="69356" bIns="13970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built model by determining feature and target</a:t>
          </a:r>
        </a:p>
      </dsp:txBody>
      <dsp:txXfrm>
        <a:off x="1139709" y="903"/>
        <a:ext cx="3419130" cy="47650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6/7/layout/VerticalDownArrowProcess">
  <dgm:title val="Vertical Down Arrow Process"/>
  <dgm:desc val="Use to show a progression; a timeline; sequential steps in a task, process, or workflow; or to emphasize movement or direction. Level 1 text appears inside an arrow shape while Level 2 text appears below the arrow shapes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36"/>
      <dgm:constr type="primFontSz" for="des" forName="parentTextArrow" refType="primFontSz" refFor="des" refForName="parentTextBox" op="equ"/>
      <dgm:constr type="primFontSz" for="des" forName="descendantArrow" val="24"/>
      <dgm:constr type="primFontSz" for="des" forName="descendantArrow" refType="primFontSz" refFor="des" refForName="parentTextArrow" op="lte"/>
      <dgm:constr type="primFontSz" for="des" forName="descendantBox" refType="primFontSz" refFor="des" refForName="parentTextArrow" op="lte"/>
      <dgm:constr type="primFontSz" for="des" forName="descendantBox" refType="primFontSz" refFor="des" refForName="parentTextBox" op="lte"/>
      <dgm:constr type="primFontSz" for="des" forName="descendantArrow" refType="primFontSz" refFor="des" refForName="parentTextBox" op="lte"/>
      <dgm:constr type="primFontSz" for="des" forName="descendantBox" refType="primFontSz" refFor="des" refForName="descendan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parentTextBox" refType="w" fact="0.25"/>
              <dgm:constr type="h" for="ch" forName="parentTextBox" refType="h"/>
              <dgm:constr type="t" for="ch" forName="parentTextBox"/>
              <dgm:constr type="w" for="ch" forName="descendantBox" refType="w" fact="0.75"/>
              <dgm:constr type="l" for="ch" forName="descendantBox" refType="w" fact="0.25"/>
              <dgm:constr type="b" for="ch" forName="descendantBox" refType="h"/>
              <dgm:constr type="h" for="ch" forName="descendantBox" refType="h"/>
            </dgm:constrLst>
            <dgm:ruleLst/>
            <dgm:layoutNode name="parentTextBox" styleLbl="alignNode1">
              <dgm:alg type="tx"/>
              <dgm:shape xmlns:r="http://schemas.openxmlformats.org/officeDocument/2006/relationships" type="rect" r:blip="">
                <dgm:adjLst/>
              </dgm:shape>
              <dgm:presOf axis="self"/>
              <dgm:constrLst>
                <dgm:constr type="primFontSz" refType="h" op="lte" fact="0.5"/>
                <dgm:constr type="lMarg" refType="w" fact="0.2016"/>
                <dgm:constr type="rMarg" refType="w" fact="0.2016"/>
              </dgm:constrLst>
              <dgm:ruleLst>
                <dgm:rule type="primFontSz" val="13" fact="NaN" max="NaN"/>
              </dgm:ruleLst>
            </dgm:layoutNode>
            <dgm:layoutNode name="descendantBox" styleLbl="bgAccFollowNode1">
              <dgm:alg type="tx">
                <dgm:param type="stBulletLvl" val="0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/>
              <dgm:constrLst>
                <dgm:constr type="tMarg" refType="primFontSz"/>
                <dgm:constr type="bMarg" refType="primFontSz"/>
                <dgm:constr type="lMarg" refType="w" fact="0.0575"/>
                <dgm:constr type="rMarg" refType="w" fact="0.0575"/>
              </dgm:constrLst>
              <dgm:presOf axis="des" ptType="node"/>
              <dgm:ruleLst>
                <dgm:rule type="primFontSz" val="11" fact="NaN" max="NaN"/>
              </dgm:ruleLst>
            </dgm:layoutNod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parentTextArrow" refType="w" fact="0.25"/>
              <dgm:constr type="t" for="ch" forName="parentTextArrow"/>
              <dgm:constr type="h" for="ch" forName="parentTextArrow" refType="h" fact="0.65"/>
              <dgm:constr type="w" for="ch" forName="arrow" refType="w" fact="0.25"/>
              <dgm:constr type="h" for="ch" forName="arrow" refType="h"/>
              <dgm:constr type="l" for="ch" forName="descendantArrow" refType="w" fact="0.25"/>
              <dgm:constr type="w" for="ch" forName="descendantArrow" refType="w" fact="0.75"/>
              <dgm:constr type="b" for="ch" forName="descendantArrow" refType="h" fact="0.65"/>
              <dgm:constr type="h" for="ch" forName="descendantArrow" refType="h" fact="0.65"/>
            </dgm:constrLst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>
                <dgm:constr type="primFontSz" refType="h" op="lte" fact="0.5"/>
                <dgm:constr type="lMarg" refType="w" fact="0.2016"/>
                <dgm:constr type="rMarg" refType="w" fact="0.2016"/>
              </dgm:constrLst>
              <dgm:ruleLst>
                <dgm:rule type="primFontSz" val="13" fact="NaN" max="NaN"/>
              </dgm:ruleLst>
            </dgm:layoutNode>
            <dgm:layoutNode name="arrow" styleLbl="alignNode1">
              <dgm:alg type="sp"/>
              <dgm:shape xmlns:r="http://schemas.openxmlformats.org/officeDocument/2006/relationships" rot="180" type="upArrowCallout" r:blip="">
                <dgm:adjLst>
                  <dgm:adj idx="1" val="0.05"/>
                  <dgm:adj idx="2" val="0.1"/>
                  <dgm:adj idx="3" val="0.15"/>
                </dgm:adjLst>
              </dgm:shape>
              <dgm:presOf axis="self"/>
              <dgm:constrLst/>
              <dgm:ruleLst/>
            </dgm:layoutNode>
            <dgm:layoutNode name="descendantArrow" styleLbl="bgAccFollowNode1">
              <dgm:alg type="tx">
                <dgm:param type="stBulletLvl" val="0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tMarg" refType="primFontSz"/>
                <dgm:constr type="bMarg" refType="primFontSz"/>
                <dgm:constr type="lMarg" refType="w" fact="0.0575"/>
                <dgm:constr type="rMarg" refType="w" fact="0.0575"/>
              </dgm:constrLst>
              <dgm:ruleLst>
                <dgm:rule type="primFontSz" val="11" fact="NaN" max="NaN"/>
              </dgm:ruleLst>
            </dgm:layoutNod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59207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247158da0e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247158da0e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12661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25012ce951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125012ce951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25012ce951_6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125012ce951_6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8337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9709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"/>
            <a:ext cx="9144002" cy="51435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1" y="0"/>
            <a:ext cx="1728788" cy="51435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07319" y="841772"/>
            <a:ext cx="6593681" cy="179070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07319" y="2701528"/>
            <a:ext cx="6593681" cy="1241822"/>
          </a:xfrm>
        </p:spPr>
        <p:txBody>
          <a:bodyPr>
            <a:normAutofit/>
          </a:bodyPr>
          <a:lstStyle>
            <a:lvl1pPr marL="0" indent="0" algn="l">
              <a:buNone/>
              <a:defRPr sz="1500" cap="all" baseline="0">
                <a:solidFill>
                  <a:schemeClr val="tx2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08133" y="4057651"/>
            <a:ext cx="2057400" cy="273844"/>
          </a:xfrm>
        </p:spPr>
        <p:txBody>
          <a:bodyPr/>
          <a:lstStyle/>
          <a:p>
            <a:fld id="{1160EA64-D806-43AC-9DF2-F8C432F32B4C}" type="datetimeFigureOut">
              <a:rPr lang="en-US" smtClean="0"/>
              <a:t>5/4/2022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07318" y="4057651"/>
            <a:ext cx="3843665" cy="27384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422684" y="4057650"/>
            <a:ext cx="578317" cy="273844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24810242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8" y="3228499"/>
            <a:ext cx="7434266" cy="614516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56058" y="454819"/>
            <a:ext cx="7434266" cy="2474834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4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24" y="3843015"/>
            <a:ext cx="7433144" cy="51185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5/4/2022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125165230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93" y="457200"/>
            <a:ext cx="7429466" cy="2571750"/>
          </a:xfrm>
        </p:spPr>
        <p:txBody>
          <a:bodyPr anchor="ctr">
            <a:normAutofit/>
          </a:bodyPr>
          <a:lstStyle>
            <a:lvl1pPr>
              <a:defRPr sz="27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58" y="3314700"/>
            <a:ext cx="7428344" cy="1028699"/>
          </a:xfrm>
        </p:spPr>
        <p:txBody>
          <a:bodyPr anchor="ctr">
            <a:normAutofit/>
          </a:bodyPr>
          <a:lstStyle>
            <a:lvl1pPr marL="0" indent="0">
              <a:buNone/>
              <a:defRPr sz="135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5/4/2022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611689257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59" y="457200"/>
            <a:ext cx="6977064" cy="2061322"/>
          </a:xfrm>
        </p:spPr>
        <p:txBody>
          <a:bodyPr anchor="ctr">
            <a:normAutofit/>
          </a:bodyPr>
          <a:lstStyle>
            <a:lvl1pPr>
              <a:defRPr sz="27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290484" y="2524168"/>
            <a:ext cx="6564224" cy="411726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58" y="3232439"/>
            <a:ext cx="7429502" cy="1117122"/>
          </a:xfrm>
        </p:spPr>
        <p:txBody>
          <a:bodyPr anchor="ctr">
            <a:normAutofit/>
          </a:bodyPr>
          <a:lstStyle>
            <a:lvl1pPr marL="0" indent="0">
              <a:buNone/>
              <a:defRPr sz="135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5/4/2022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sp>
        <p:nvSpPr>
          <p:cNvPr id="60" name="TextBox 59"/>
          <p:cNvSpPr txBox="1"/>
          <p:nvPr/>
        </p:nvSpPr>
        <p:spPr>
          <a:xfrm>
            <a:off x="677634" y="549295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7903028" y="2073729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88954873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8" y="1600531"/>
            <a:ext cx="7429501" cy="1883876"/>
          </a:xfrm>
        </p:spPr>
        <p:txBody>
          <a:bodyPr anchor="b">
            <a:normAutofit/>
          </a:bodyPr>
          <a:lstStyle>
            <a:lvl1pPr>
              <a:defRPr sz="27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23" y="3493241"/>
            <a:ext cx="7428379" cy="855483"/>
          </a:xfrm>
        </p:spPr>
        <p:txBody>
          <a:bodyPr anchor="t">
            <a:normAutofit/>
          </a:bodyPr>
          <a:lstStyle>
            <a:lvl1pPr marL="0" indent="0">
              <a:buNone/>
              <a:defRPr sz="135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5/4/2022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69903779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56060" y="457200"/>
            <a:ext cx="7429499" cy="14287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856058" y="2005847"/>
            <a:ext cx="2397674" cy="51435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1800" b="0" cap="all" baseline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845939" y="2520197"/>
            <a:ext cx="2406551" cy="1823202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86075" y="2008226"/>
            <a:ext cx="2388289" cy="51435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1800" b="0" cap="all" baseline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378160" y="2522576"/>
            <a:ext cx="2396873" cy="1823202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889332" y="2005847"/>
            <a:ext cx="2396226" cy="51435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1800" b="0" cap="all" baseline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889332" y="2520197"/>
            <a:ext cx="2396226" cy="1823202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5/4/2022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745160037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56059" y="457200"/>
            <a:ext cx="7429499" cy="14287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856060" y="3303447"/>
            <a:ext cx="2396430" cy="432197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1500" b="0" cap="all" baseline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856060" y="2000249"/>
            <a:ext cx="2396430" cy="1143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15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856060" y="3735644"/>
            <a:ext cx="2396430" cy="613382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66790" y="3303447"/>
            <a:ext cx="2400300" cy="432197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1500" b="0" cap="all" baseline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366790" y="2000249"/>
            <a:ext cx="2399205" cy="1143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15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365695" y="3735643"/>
            <a:ext cx="2400300" cy="607757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889426" y="3303446"/>
            <a:ext cx="2393056" cy="432197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1500" b="0" cap="all" baseline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889332" y="2000249"/>
            <a:ext cx="2396227" cy="1143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15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889332" y="3735641"/>
            <a:ext cx="2396226" cy="607759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5/4/2022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286570830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smtClean="0"/>
              <a:t>5/4/2022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117574614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1" y="457200"/>
            <a:ext cx="1503758" cy="38862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56057" y="457200"/>
            <a:ext cx="5811443" cy="38862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 smtClean="0"/>
              <a:t>5/4/2022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23890133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219926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 smtClean="0"/>
              <a:t>5/4/2022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895900200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8" y="1064420"/>
            <a:ext cx="7429500" cy="2139553"/>
          </a:xfrm>
        </p:spPr>
        <p:txBody>
          <a:bodyPr anchor="b">
            <a:normAutofit/>
          </a:bodyPr>
          <a:lstStyle>
            <a:lvl1pPr>
              <a:defRPr sz="27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6058" y="3318272"/>
            <a:ext cx="7429500" cy="1031082"/>
          </a:xfrm>
        </p:spPr>
        <p:txBody>
          <a:bodyPr>
            <a:normAutofit/>
          </a:bodyPr>
          <a:lstStyle>
            <a:lvl1pPr marL="0" indent="0">
              <a:buNone/>
              <a:defRPr sz="135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5/4/2022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025675535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56058" y="1687114"/>
            <a:ext cx="3658792" cy="26562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1" y="1687114"/>
            <a:ext cx="3656408" cy="26562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smtClean="0"/>
              <a:t>5/4/2022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19796793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8" y="464345"/>
            <a:ext cx="7429500" cy="110847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515" y="1687115"/>
            <a:ext cx="3487337" cy="617934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1800" b="0" cap="all" baseline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56058" y="2305048"/>
            <a:ext cx="3658793" cy="20383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00606" y="1687114"/>
            <a:ext cx="3484952" cy="617934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1800" b="0" cap="all" baseline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305048"/>
            <a:ext cx="3656408" cy="20383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5/4/2022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92621025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smtClean="0"/>
              <a:t>5/4/2022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59357004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smtClean="0"/>
              <a:t>5/4/2022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265010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0029" y="457201"/>
            <a:ext cx="2892028" cy="1229913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150" y="444499"/>
            <a:ext cx="4418407" cy="3898901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0029" y="1687114"/>
            <a:ext cx="2892028" cy="2656286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E4249-C0D0-4B06-8692-E8BB871AF643}" type="datetimeFigureOut">
              <a:rPr lang="en-US" smtClean="0"/>
              <a:t>5/4/2022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88115838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60" y="457200"/>
            <a:ext cx="4450881" cy="1229915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5541" y="457201"/>
            <a:ext cx="2750018" cy="38861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58" y="1687114"/>
            <a:ext cx="4450883" cy="2656286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B0DB6-F5C7-45FB-8CF3-31B45F9C2DAC}" type="datetimeFigureOut">
              <a:rPr lang="en-US" smtClean="0"/>
              <a:t>5/4/2022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10349619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0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"/>
            <a:ext cx="9144002" cy="51435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0716" y="0"/>
            <a:ext cx="9040416" cy="51435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56060" y="463888"/>
            <a:ext cx="7429499" cy="11089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6060" y="1687115"/>
            <a:ext cx="7429499" cy="26562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592691" y="4412457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8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60EA64-D806-43AC-9DF2-F8C432F32B4C}" type="datetimeFigureOut">
              <a:rPr lang="en-US" smtClean="0"/>
              <a:t>5/4/2022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56059" y="4412457"/>
            <a:ext cx="467948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88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07241" y="4412456"/>
            <a:ext cx="578317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8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37923738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  <p:sldLayoutId id="2147483704" r:id="rId12"/>
    <p:sldLayoutId id="2147483705" r:id="rId13"/>
    <p:sldLayoutId id="2147483706" r:id="rId14"/>
    <p:sldLayoutId id="2147483707" r:id="rId15"/>
    <p:sldLayoutId id="2147483708" r:id="rId16"/>
    <p:sldLayoutId id="2147483709" r:id="rId17"/>
    <p:sldLayoutId id="2147483710" r:id="rId18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7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120000"/>
        </a:lnSpc>
        <a:spcBef>
          <a:spcPts val="75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120000"/>
        </a:lnSpc>
        <a:spcBef>
          <a:spcPts val="375"/>
        </a:spcBef>
        <a:buSzPct val="125000"/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120000"/>
        </a:lnSpc>
        <a:spcBef>
          <a:spcPts val="375"/>
        </a:spcBef>
        <a:buSzPct val="125000"/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120000"/>
        </a:lnSpc>
        <a:spcBef>
          <a:spcPts val="375"/>
        </a:spcBef>
        <a:buSzPct val="125000"/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120000"/>
        </a:lnSpc>
        <a:spcBef>
          <a:spcPts val="375"/>
        </a:spcBef>
        <a:buSzPct val="125000"/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120000"/>
        </a:lnSpc>
        <a:spcBef>
          <a:spcPts val="375"/>
        </a:spcBef>
        <a:buSzPct val="125000"/>
        <a:buFont typeface="Arial" panose="020B0604020202020204" pitchFamily="34" charset="0"/>
        <a:buChar char="•"/>
        <a:defRPr sz="10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120000"/>
        </a:lnSpc>
        <a:spcBef>
          <a:spcPts val="375"/>
        </a:spcBef>
        <a:buSzPct val="125000"/>
        <a:buFont typeface="Arial" panose="020B0604020202020204" pitchFamily="34" charset="0"/>
        <a:buChar char="•"/>
        <a:defRPr sz="10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120000"/>
        </a:lnSpc>
        <a:spcBef>
          <a:spcPts val="375"/>
        </a:spcBef>
        <a:buSzPct val="125000"/>
        <a:buFont typeface="Arial" panose="020B0604020202020204" pitchFamily="34" charset="0"/>
        <a:buChar char="•"/>
        <a:defRPr sz="10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120000"/>
        </a:lnSpc>
        <a:spcBef>
          <a:spcPts val="375"/>
        </a:spcBef>
        <a:buSzPct val="125000"/>
        <a:buFont typeface="Arial" panose="020B0604020202020204" pitchFamily="34" charset="0"/>
        <a:buChar char="•"/>
        <a:defRPr sz="10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3.xml"/><Relationship Id="rId3" Type="http://schemas.openxmlformats.org/officeDocument/2006/relationships/image" Target="../media/image1.jpeg"/><Relationship Id="rId7" Type="http://schemas.openxmlformats.org/officeDocument/2006/relationships/diagramLayout" Target="../diagrams/layout3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Relationship Id="rId6" Type="http://schemas.openxmlformats.org/officeDocument/2006/relationships/diagramData" Target="../diagrams/data3.xml"/><Relationship Id="rId5" Type="http://schemas.openxmlformats.org/officeDocument/2006/relationships/image" Target="../media/image8.jpeg"/><Relationship Id="rId10" Type="http://schemas.microsoft.com/office/2007/relationships/diagramDrawing" Target="../diagrams/drawing3.xml"/><Relationship Id="rId4" Type="http://schemas.openxmlformats.org/officeDocument/2006/relationships/image" Target="../media/image2.png"/><Relationship Id="rId9" Type="http://schemas.openxmlformats.org/officeDocument/2006/relationships/diagramColors" Target="../diagrams/colors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lthub.ubc.ca/guides/github-instructor-guide/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hyperlink" Target="https://tkirk70.github.io/final_project_presentation/" TargetMode="External"/><Relationship Id="rId1" Type="http://schemas.openxmlformats.org/officeDocument/2006/relationships/slideLayout" Target="../slideLayouts/slideLayout18.xml"/><Relationship Id="rId4" Type="http://schemas.openxmlformats.org/officeDocument/2006/relationships/hyperlink" Target="https://www.flickr.com/photos/141573413@N04/42099499622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towardsdatascience.com/customize-loss-function-to-make-lstm-model-more-applicable-in-stock-price-prediction-b1c50e50b16c" TargetMode="External"/><Relationship Id="rId3" Type="http://schemas.openxmlformats.org/officeDocument/2006/relationships/hyperlink" Target="https://www.youtube.com/watch?v=gSYiKKoREFI" TargetMode="External"/><Relationship Id="rId7" Type="http://schemas.openxmlformats.org/officeDocument/2006/relationships/hyperlink" Target="https://www.section.io/engineering-education/stock-price-prediction-using-python/" TargetMode="External"/><Relationship Id="rId2" Type="http://schemas.openxmlformats.org/officeDocument/2006/relationships/hyperlink" Target="https://towardsdatascience.com/step-by-step-guide-building-a-prediction-model-in-python-ac441e8b9e8b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youtube.com/watch?v=lWkFhVq9-nc" TargetMode="External"/><Relationship Id="rId5" Type="http://schemas.openxmlformats.org/officeDocument/2006/relationships/hyperlink" Target="https://machinelearningmastery.com/use-timesteps-lstm-networks-time-series-forecasting/" TargetMode="External"/><Relationship Id="rId4" Type="http://schemas.openxmlformats.org/officeDocument/2006/relationships/hyperlink" Target="https://data-flair.training/blogs/stock-price-prediction-machine-learning-project-in-python/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8.xml"/><Relationship Id="rId5" Type="http://schemas.openxmlformats.org/officeDocument/2006/relationships/hyperlink" Target="https://data-flair.training/blogs/stock-price-prediction-machine-learning-project-in-python/" TargetMode="External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://theautomatic.net/yahoo_fin-documentation/" TargetMode="External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.makery.ch/library/html-css/part1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image" Target="../media/image1.jpeg"/><Relationship Id="rId7" Type="http://schemas.openxmlformats.org/officeDocument/2006/relationships/diagramQuickStyle" Target="../diagrams/quickStyle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4" Type="http://schemas.openxmlformats.org/officeDocument/2006/relationships/image" Target="../media/image2.png"/><Relationship Id="rId9" Type="http://schemas.microsoft.com/office/2007/relationships/diagramDrawing" Target="../diagrams/drawing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" name="Group 8">
            <a:extLst>
              <a:ext uri="{FF2B5EF4-FFF2-40B4-BE49-F238E27FC236}">
                <a16:creationId xmlns:a16="http://schemas.microsoft.com/office/drawing/2014/main" id="{AC7171C6-EA46-47D6-AAE3-DD4CA0393C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9144002" cy="5143500"/>
            <a:chOff x="0" y="-1"/>
            <a:chExt cx="12192003" cy="6858001"/>
          </a:xfrm>
        </p:grpSpPr>
        <p:sp useBgFill="1">
          <p:nvSpPr>
            <p:cNvPr id="82" name="Rectangle 9">
              <a:extLst>
                <a:ext uri="{FF2B5EF4-FFF2-40B4-BE49-F238E27FC236}">
                  <a16:creationId xmlns:a16="http://schemas.microsoft.com/office/drawing/2014/main" id="{56099417-50E6-4D31-B3BC-8ECCF737FE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5641C704-94B4-4083-8565-C79289F6FE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a16="http://schemas.microsoft.com/office/drawing/2014/main" xmlns:a14="http://schemas.microsoft.com/office/drawing/2010/main" xmlns:p14="http://schemas.microsoft.com/office/powerpoint/2010/main" xmlns="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4BEC8B8-C66A-0BD8-E9D8-47D858D78C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36170" y="841772"/>
            <a:ext cx="2787538" cy="2330054"/>
          </a:xfrm>
        </p:spPr>
        <p:txBody>
          <a:bodyPr anchor="ctr">
            <a:normAutofit/>
          </a:bodyPr>
          <a:lstStyle/>
          <a:p>
            <a:pPr algn="ctr"/>
            <a:r>
              <a:rPr lang="en-US" cap="none" dirty="0"/>
              <a:t>STOCK PRICE PREDICTION PROJECT</a:t>
            </a:r>
          </a:p>
        </p:txBody>
      </p:sp>
      <p:pic>
        <p:nvPicPr>
          <p:cNvPr id="83" name="Picture 4" descr="Graph on document with pen">
            <a:extLst>
              <a:ext uri="{FF2B5EF4-FFF2-40B4-BE49-F238E27FC236}">
                <a16:creationId xmlns:a16="http://schemas.microsoft.com/office/drawing/2014/main" id="{1B2E7A46-C9AC-22F5-8791-126A4E3D182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076" r="6355"/>
          <a:stretch/>
        </p:blipFill>
        <p:spPr>
          <a:xfrm>
            <a:off x="-4197" y="10"/>
            <a:ext cx="5668905" cy="5143490"/>
          </a:xfrm>
          <a:prstGeom prst="rect">
            <a:avLst/>
          </a:prstGeom>
        </p:spPr>
      </p:pic>
      <p:grpSp>
        <p:nvGrpSpPr>
          <p:cNvPr id="84" name="Group 12">
            <a:extLst>
              <a:ext uri="{FF2B5EF4-FFF2-40B4-BE49-F238E27FC236}">
                <a16:creationId xmlns:a16="http://schemas.microsoft.com/office/drawing/2014/main" id="{1A7C43DF-6C62-45B8-95AA-FD5810A866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0"/>
            <a:ext cx="1728807" cy="5143496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4" name="Rectangle 5">
              <a:extLst>
                <a:ext uri="{FF2B5EF4-FFF2-40B4-BE49-F238E27FC236}">
                  <a16:creationId xmlns:a16="http://schemas.microsoft.com/office/drawing/2014/main" id="{BDEB9B3F-C225-43E6-9726-04AF9C1A53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4E61800F-DF6F-43CD-8C12-45DB0ED568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D183EED0-F5DA-44B0-9457-5D40010DA4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Rectangle 8">
              <a:extLst>
                <a:ext uri="{FF2B5EF4-FFF2-40B4-BE49-F238E27FC236}">
                  <a16:creationId xmlns:a16="http://schemas.microsoft.com/office/drawing/2014/main" id="{FDC5A0D4-B99A-485A-89FF-8449745683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0FE319C8-F4B9-4442-BD90-0519E429A8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3BB8B11B-3B31-4AFA-8E9F-1A34B6D091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539DB9EB-8B31-4642-A442-7EDEF64FDC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2">
              <a:extLst>
                <a:ext uri="{FF2B5EF4-FFF2-40B4-BE49-F238E27FC236}">
                  <a16:creationId xmlns:a16="http://schemas.microsoft.com/office/drawing/2014/main" id="{F39533B1-CCEC-4EF1-829E-718CC4E93E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3">
              <a:extLst>
                <a:ext uri="{FF2B5EF4-FFF2-40B4-BE49-F238E27FC236}">
                  <a16:creationId xmlns:a16="http://schemas.microsoft.com/office/drawing/2014/main" id="{48712762-A8E5-45A2-B60F-3DA82DFC9B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4">
              <a:extLst>
                <a:ext uri="{FF2B5EF4-FFF2-40B4-BE49-F238E27FC236}">
                  <a16:creationId xmlns:a16="http://schemas.microsoft.com/office/drawing/2014/main" id="{94B12164-83B1-49AC-9C1F-340008C180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5">
              <a:extLst>
                <a:ext uri="{FF2B5EF4-FFF2-40B4-BE49-F238E27FC236}">
                  <a16:creationId xmlns:a16="http://schemas.microsoft.com/office/drawing/2014/main" id="{C7DFAE75-1B9F-4753-8FA6-2B5ABD5E9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6">
              <a:extLst>
                <a:ext uri="{FF2B5EF4-FFF2-40B4-BE49-F238E27FC236}">
                  <a16:creationId xmlns:a16="http://schemas.microsoft.com/office/drawing/2014/main" id="{49E7D20F-0504-4E85-8FD8-691101FDC6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7">
              <a:extLst>
                <a:ext uri="{FF2B5EF4-FFF2-40B4-BE49-F238E27FC236}">
                  <a16:creationId xmlns:a16="http://schemas.microsoft.com/office/drawing/2014/main" id="{B14F755D-AF63-4D99-8291-03149E5FEF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8">
              <a:extLst>
                <a:ext uri="{FF2B5EF4-FFF2-40B4-BE49-F238E27FC236}">
                  <a16:creationId xmlns:a16="http://schemas.microsoft.com/office/drawing/2014/main" id="{33C0DFAF-5A4B-420B-95DE-0D2C04AA34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9">
              <a:extLst>
                <a:ext uri="{FF2B5EF4-FFF2-40B4-BE49-F238E27FC236}">
                  <a16:creationId xmlns:a16="http://schemas.microsoft.com/office/drawing/2014/main" id="{96F54509-CFB7-4AF8-A899-904CC72CCE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0">
              <a:extLst>
                <a:ext uri="{FF2B5EF4-FFF2-40B4-BE49-F238E27FC236}">
                  <a16:creationId xmlns:a16="http://schemas.microsoft.com/office/drawing/2014/main" id="{384A2F41-8978-49E0-A927-D58750662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1">
              <a:extLst>
                <a:ext uri="{FF2B5EF4-FFF2-40B4-BE49-F238E27FC236}">
                  <a16:creationId xmlns:a16="http://schemas.microsoft.com/office/drawing/2014/main" id="{07930ABC-E4F5-4079-A7FF-76DE9E787C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2">
              <a:extLst>
                <a:ext uri="{FF2B5EF4-FFF2-40B4-BE49-F238E27FC236}">
                  <a16:creationId xmlns:a16="http://schemas.microsoft.com/office/drawing/2014/main" id="{FCD3C4A5-587C-432B-8F18-FA9EBEAF8A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3">
              <a:extLst>
                <a:ext uri="{FF2B5EF4-FFF2-40B4-BE49-F238E27FC236}">
                  <a16:creationId xmlns:a16="http://schemas.microsoft.com/office/drawing/2014/main" id="{5F2BDFA3-A67E-4401-AA87-900456BFA3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4">
              <a:extLst>
                <a:ext uri="{FF2B5EF4-FFF2-40B4-BE49-F238E27FC236}">
                  <a16:creationId xmlns:a16="http://schemas.microsoft.com/office/drawing/2014/main" id="{DFC87E89-90EB-42B2-BA68-CFC0EDA9BC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5">
              <a:extLst>
                <a:ext uri="{FF2B5EF4-FFF2-40B4-BE49-F238E27FC236}">
                  <a16:creationId xmlns:a16="http://schemas.microsoft.com/office/drawing/2014/main" id="{826316A2-CD38-417D-9E5D-7E2C4E46E3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6">
              <a:extLst>
                <a:ext uri="{FF2B5EF4-FFF2-40B4-BE49-F238E27FC236}">
                  <a16:creationId xmlns:a16="http://schemas.microsoft.com/office/drawing/2014/main" id="{20EA31E1-79BA-4721-9993-BB4313D3DB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7">
              <a:extLst>
                <a:ext uri="{FF2B5EF4-FFF2-40B4-BE49-F238E27FC236}">
                  <a16:creationId xmlns:a16="http://schemas.microsoft.com/office/drawing/2014/main" id="{33BAEAF8-89EF-47F7-9AF4-42BF388D5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8">
              <a:extLst>
                <a:ext uri="{FF2B5EF4-FFF2-40B4-BE49-F238E27FC236}">
                  <a16:creationId xmlns:a16="http://schemas.microsoft.com/office/drawing/2014/main" id="{89190398-1BB4-4DF2-ACA4-34008058F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9">
              <a:extLst>
                <a:ext uri="{FF2B5EF4-FFF2-40B4-BE49-F238E27FC236}">
                  <a16:creationId xmlns:a16="http://schemas.microsoft.com/office/drawing/2014/main" id="{B6D40144-76DD-412F-87BD-7FB91D6F4D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0">
              <a:extLst>
                <a:ext uri="{FF2B5EF4-FFF2-40B4-BE49-F238E27FC236}">
                  <a16:creationId xmlns:a16="http://schemas.microsoft.com/office/drawing/2014/main" id="{F97B6EF2-BF6F-4EF1-8E14-6EFDDAF9DF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1">
              <a:extLst>
                <a:ext uri="{FF2B5EF4-FFF2-40B4-BE49-F238E27FC236}">
                  <a16:creationId xmlns:a16="http://schemas.microsoft.com/office/drawing/2014/main" id="{0CEBC145-3BEC-40B8-9019-B499D5CA44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2">
              <a:extLst>
                <a:ext uri="{FF2B5EF4-FFF2-40B4-BE49-F238E27FC236}">
                  <a16:creationId xmlns:a16="http://schemas.microsoft.com/office/drawing/2014/main" id="{C005CE09-5CB1-4149-930C-0D4EEA9A4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Rectangle 33">
              <a:extLst>
                <a:ext uri="{FF2B5EF4-FFF2-40B4-BE49-F238E27FC236}">
                  <a16:creationId xmlns:a16="http://schemas.microsoft.com/office/drawing/2014/main" id="{F08D8FC9-82D6-4D11-AB57-BF732BA2E1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3" name="Freeform 34">
              <a:extLst>
                <a:ext uri="{FF2B5EF4-FFF2-40B4-BE49-F238E27FC236}">
                  <a16:creationId xmlns:a16="http://schemas.microsoft.com/office/drawing/2014/main" id="{D3850C8D-959A-46CA-9EDA-4950BAF2D6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5">
              <a:extLst>
                <a:ext uri="{FF2B5EF4-FFF2-40B4-BE49-F238E27FC236}">
                  <a16:creationId xmlns:a16="http://schemas.microsoft.com/office/drawing/2014/main" id="{824AD5DC-310B-45F8-B702-5D73B04DC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6">
              <a:extLst>
                <a:ext uri="{FF2B5EF4-FFF2-40B4-BE49-F238E27FC236}">
                  <a16:creationId xmlns:a16="http://schemas.microsoft.com/office/drawing/2014/main" id="{B03C1129-4F01-49CF-A5D4-DCFE93B8B7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7">
              <a:extLst>
                <a:ext uri="{FF2B5EF4-FFF2-40B4-BE49-F238E27FC236}">
                  <a16:creationId xmlns:a16="http://schemas.microsoft.com/office/drawing/2014/main" id="{E6C5106F-7014-4FF8-B0FC-8DD63E2A5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8">
              <a:extLst>
                <a:ext uri="{FF2B5EF4-FFF2-40B4-BE49-F238E27FC236}">
                  <a16:creationId xmlns:a16="http://schemas.microsoft.com/office/drawing/2014/main" id="{4BCE0F7C-0E64-458B-9353-848556B20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9">
              <a:extLst>
                <a:ext uri="{FF2B5EF4-FFF2-40B4-BE49-F238E27FC236}">
                  <a16:creationId xmlns:a16="http://schemas.microsoft.com/office/drawing/2014/main" id="{58D5D6FC-E890-4423-BB31-81F3D444E6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0">
              <a:extLst>
                <a:ext uri="{FF2B5EF4-FFF2-40B4-BE49-F238E27FC236}">
                  <a16:creationId xmlns:a16="http://schemas.microsoft.com/office/drawing/2014/main" id="{347E3C13-5CA8-4EE5-BB16-81C50F72D0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1">
              <a:extLst>
                <a:ext uri="{FF2B5EF4-FFF2-40B4-BE49-F238E27FC236}">
                  <a16:creationId xmlns:a16="http://schemas.microsoft.com/office/drawing/2014/main" id="{9037BA39-8C16-4305-9205-874625968D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2">
              <a:extLst>
                <a:ext uri="{FF2B5EF4-FFF2-40B4-BE49-F238E27FC236}">
                  <a16:creationId xmlns:a16="http://schemas.microsoft.com/office/drawing/2014/main" id="{02601F0F-E0E0-4A6F-9487-9B5DC0FC60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3">
              <a:extLst>
                <a:ext uri="{FF2B5EF4-FFF2-40B4-BE49-F238E27FC236}">
                  <a16:creationId xmlns:a16="http://schemas.microsoft.com/office/drawing/2014/main" id="{8F0015F8-47CE-4D19-8F29-525DE7CECF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4">
              <a:extLst>
                <a:ext uri="{FF2B5EF4-FFF2-40B4-BE49-F238E27FC236}">
                  <a16:creationId xmlns:a16="http://schemas.microsoft.com/office/drawing/2014/main" id="{461CFAD1-B826-42C6-9A20-77DA27D045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Rectangle 45">
              <a:extLst>
                <a:ext uri="{FF2B5EF4-FFF2-40B4-BE49-F238E27FC236}">
                  <a16:creationId xmlns:a16="http://schemas.microsoft.com/office/drawing/2014/main" id="{5C0DBEF4-5974-4FF8-8043-517C2178F6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5" name="Freeform 46">
              <a:extLst>
                <a:ext uri="{FF2B5EF4-FFF2-40B4-BE49-F238E27FC236}">
                  <a16:creationId xmlns:a16="http://schemas.microsoft.com/office/drawing/2014/main" id="{C44AD8A0-5AAD-40E0-9382-4BB7CD3C51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7">
              <a:extLst>
                <a:ext uri="{FF2B5EF4-FFF2-40B4-BE49-F238E27FC236}">
                  <a16:creationId xmlns:a16="http://schemas.microsoft.com/office/drawing/2014/main" id="{E69E7E91-7D80-4053-B776-390644F6A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8">
              <a:extLst>
                <a:ext uri="{FF2B5EF4-FFF2-40B4-BE49-F238E27FC236}">
                  <a16:creationId xmlns:a16="http://schemas.microsoft.com/office/drawing/2014/main" id="{9DCDCA0D-7DF0-458A-9F44-E279F8E4DF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49">
              <a:extLst>
                <a:ext uri="{FF2B5EF4-FFF2-40B4-BE49-F238E27FC236}">
                  <a16:creationId xmlns:a16="http://schemas.microsoft.com/office/drawing/2014/main" id="{F5915D4C-1A03-4B6E-A0B7-F37365BDC5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0">
              <a:extLst>
                <a:ext uri="{FF2B5EF4-FFF2-40B4-BE49-F238E27FC236}">
                  <a16:creationId xmlns:a16="http://schemas.microsoft.com/office/drawing/2014/main" id="{6014BA40-1928-40CA-9AF1-66DC3D8D4F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1">
              <a:extLst>
                <a:ext uri="{FF2B5EF4-FFF2-40B4-BE49-F238E27FC236}">
                  <a16:creationId xmlns:a16="http://schemas.microsoft.com/office/drawing/2014/main" id="{13C62284-3A4A-4D9B-A961-560CEEC693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2">
              <a:extLst>
                <a:ext uri="{FF2B5EF4-FFF2-40B4-BE49-F238E27FC236}">
                  <a16:creationId xmlns:a16="http://schemas.microsoft.com/office/drawing/2014/main" id="{455348FF-DF1A-4EEC-ADF1-6902F64BD8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3">
              <a:extLst>
                <a:ext uri="{FF2B5EF4-FFF2-40B4-BE49-F238E27FC236}">
                  <a16:creationId xmlns:a16="http://schemas.microsoft.com/office/drawing/2014/main" id="{4ABA1C18-42D0-449B-9906-A9CADF63B3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4">
              <a:extLst>
                <a:ext uri="{FF2B5EF4-FFF2-40B4-BE49-F238E27FC236}">
                  <a16:creationId xmlns:a16="http://schemas.microsoft.com/office/drawing/2014/main" id="{96A7F1AE-6B77-4E76-96FB-0E77DD668E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5">
              <a:extLst>
                <a:ext uri="{FF2B5EF4-FFF2-40B4-BE49-F238E27FC236}">
                  <a16:creationId xmlns:a16="http://schemas.microsoft.com/office/drawing/2014/main" id="{88F9C65E-66A1-4E52-BB44-725429B733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6">
              <a:extLst>
                <a:ext uri="{FF2B5EF4-FFF2-40B4-BE49-F238E27FC236}">
                  <a16:creationId xmlns:a16="http://schemas.microsoft.com/office/drawing/2014/main" id="{903B539B-47B8-404F-B2D8-440E7A63CE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7">
              <a:extLst>
                <a:ext uri="{FF2B5EF4-FFF2-40B4-BE49-F238E27FC236}">
                  <a16:creationId xmlns:a16="http://schemas.microsoft.com/office/drawing/2014/main" id="{E307E88A-4532-4AF5-9DD7-AC651A023D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8">
              <a:extLst>
                <a:ext uri="{FF2B5EF4-FFF2-40B4-BE49-F238E27FC236}">
                  <a16:creationId xmlns:a16="http://schemas.microsoft.com/office/drawing/2014/main" id="{FBBB7833-3456-45AD-ADCE-FE8DA87739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85" name="Group 68">
            <a:extLst>
              <a:ext uri="{FF2B5EF4-FFF2-40B4-BE49-F238E27FC236}">
                <a16:creationId xmlns:a16="http://schemas.microsoft.com/office/drawing/2014/main" id="{D0D26923-EE65-4E57-B679-61B80FBCAA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523684" y="0"/>
            <a:ext cx="506016" cy="5136356"/>
            <a:chOff x="11364912" y="0"/>
            <a:chExt cx="674688" cy="6848476"/>
          </a:xfrm>
          <a:gradFill flip="none" rotWithShape="1">
            <a:gsLst>
              <a:gs pos="0">
                <a:schemeClr val="tx2">
                  <a:alpha val="80000"/>
                </a:schemeClr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 scaled="0"/>
            <a:tileRect/>
          </a:gradFill>
        </p:grpSpPr>
        <p:sp>
          <p:nvSpPr>
            <p:cNvPr id="70" name="Freeform 32">
              <a:extLst>
                <a:ext uri="{FF2B5EF4-FFF2-40B4-BE49-F238E27FC236}">
                  <a16:creationId xmlns:a16="http://schemas.microsoft.com/office/drawing/2014/main" id="{CCFEB195-EB36-44FF-8797-E3560DB15A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33">
              <a:extLst>
                <a:ext uri="{FF2B5EF4-FFF2-40B4-BE49-F238E27FC236}">
                  <a16:creationId xmlns:a16="http://schemas.microsoft.com/office/drawing/2014/main" id="{F9DFB3B4-CAB4-464D-B98E-B1D631F83B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34">
              <a:extLst>
                <a:ext uri="{FF2B5EF4-FFF2-40B4-BE49-F238E27FC236}">
                  <a16:creationId xmlns:a16="http://schemas.microsoft.com/office/drawing/2014/main" id="{AF9C413E-250B-480A-95EF-7530544E1B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35">
              <a:extLst>
                <a:ext uri="{FF2B5EF4-FFF2-40B4-BE49-F238E27FC236}">
                  <a16:creationId xmlns:a16="http://schemas.microsoft.com/office/drawing/2014/main" id="{835624A6-4E96-4687-BA1D-79877D44D0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36">
              <a:extLst>
                <a:ext uri="{FF2B5EF4-FFF2-40B4-BE49-F238E27FC236}">
                  <a16:creationId xmlns:a16="http://schemas.microsoft.com/office/drawing/2014/main" id="{9FDC4B4C-B72D-4BF9-802F-8936D2BA3F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37">
              <a:extLst>
                <a:ext uri="{FF2B5EF4-FFF2-40B4-BE49-F238E27FC236}">
                  <a16:creationId xmlns:a16="http://schemas.microsoft.com/office/drawing/2014/main" id="{EA39328B-6796-4B68-AC37-D15A58FD2A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38">
              <a:extLst>
                <a:ext uri="{FF2B5EF4-FFF2-40B4-BE49-F238E27FC236}">
                  <a16:creationId xmlns:a16="http://schemas.microsoft.com/office/drawing/2014/main" id="{E183C829-3FB7-4A3A-BA25-4808539953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39">
              <a:extLst>
                <a:ext uri="{FF2B5EF4-FFF2-40B4-BE49-F238E27FC236}">
                  <a16:creationId xmlns:a16="http://schemas.microsoft.com/office/drawing/2014/main" id="{3432DC05-0F64-445E-9A04-28F38C3181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40">
              <a:extLst>
                <a:ext uri="{FF2B5EF4-FFF2-40B4-BE49-F238E27FC236}">
                  <a16:creationId xmlns:a16="http://schemas.microsoft.com/office/drawing/2014/main" id="{84B73A47-61BF-41AA-88B2-8E886FE767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Rectangle 41">
              <a:extLst>
                <a:ext uri="{FF2B5EF4-FFF2-40B4-BE49-F238E27FC236}">
                  <a16:creationId xmlns:a16="http://schemas.microsoft.com/office/drawing/2014/main" id="{1598D14B-84D4-4984-9F52-076847DF34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</p:spTree>
    <p:extLst>
      <p:ext uri="{BB962C8B-B14F-4D97-AF65-F5344CB8AC3E}">
        <p14:creationId xmlns:p14="http://schemas.microsoft.com/office/powerpoint/2010/main" val="202365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Picture 2">
            <a:extLst>
              <a:ext uri="{FF2B5EF4-FFF2-40B4-BE49-F238E27FC236}">
                <a16:creationId xmlns:a16="http://schemas.microsoft.com/office/drawing/2014/main" id="{519FA62B-A2C9-49F5-8C45-9D5CDCD72B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2" cy="5143500"/>
          </a:xfrm>
          <a:prstGeom prst="rect">
            <a:avLst/>
          </a:prstGeom>
          <a:noFill/>
          <a:extLst>
            <a:ext uri="{909E8E84-426E-40dd-AFC4-6F175D3DCCD1}">
              <a14:hiddenFill xmlns:p14="http://schemas.microsoft.com/office/powerpoint/2010/main" xmlns:a14="http://schemas.microsoft.com/office/drawing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20" name="Group 119">
            <a:extLst>
              <a:ext uri="{FF2B5EF4-FFF2-40B4-BE49-F238E27FC236}">
                <a16:creationId xmlns:a16="http://schemas.microsoft.com/office/drawing/2014/main" id="{A24E966C-35F3-4DB1-8C23-4BC252E4E4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0713" y="0"/>
            <a:ext cx="9040414" cy="5143500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C24ADCBC-2A94-4F6E-BC8D-278612B7AC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133" name="Rectangle 5">
                <a:extLst>
                  <a:ext uri="{FF2B5EF4-FFF2-40B4-BE49-F238E27FC236}">
                    <a16:creationId xmlns:a16="http://schemas.microsoft.com/office/drawing/2014/main" id="{38F45A3E-0BAF-4E7A-AD24-51B345041D5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134" name="Freeform 6">
                <a:extLst>
                  <a:ext uri="{FF2B5EF4-FFF2-40B4-BE49-F238E27FC236}">
                    <a16:creationId xmlns:a16="http://schemas.microsoft.com/office/drawing/2014/main" id="{5340FE26-BABB-409C-A32A-B3D10BD235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5" name="Freeform 7">
                <a:extLst>
                  <a:ext uri="{FF2B5EF4-FFF2-40B4-BE49-F238E27FC236}">
                    <a16:creationId xmlns:a16="http://schemas.microsoft.com/office/drawing/2014/main" id="{A9468B59-1984-42C3-88A4-942CF6EF75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6" name="Freeform 8">
                <a:extLst>
                  <a:ext uri="{FF2B5EF4-FFF2-40B4-BE49-F238E27FC236}">
                    <a16:creationId xmlns:a16="http://schemas.microsoft.com/office/drawing/2014/main" id="{F6B5E914-0078-49CC-AD42-C97DC361CD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7" name="Freeform 9">
                <a:extLst>
                  <a:ext uri="{FF2B5EF4-FFF2-40B4-BE49-F238E27FC236}">
                    <a16:creationId xmlns:a16="http://schemas.microsoft.com/office/drawing/2014/main" id="{D18B3F5A-0978-48AE-9360-8ABC8CEABB1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8" name="Freeform 10">
                <a:extLst>
                  <a:ext uri="{FF2B5EF4-FFF2-40B4-BE49-F238E27FC236}">
                    <a16:creationId xmlns:a16="http://schemas.microsoft.com/office/drawing/2014/main" id="{27E73F9B-CBFF-473A-9B41-8964B831E9F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9" name="Freeform 11">
                <a:extLst>
                  <a:ext uri="{FF2B5EF4-FFF2-40B4-BE49-F238E27FC236}">
                    <a16:creationId xmlns:a16="http://schemas.microsoft.com/office/drawing/2014/main" id="{558218B5-0904-4C19-8935-1A64432BC2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0" name="Freeform 12">
                <a:extLst>
                  <a:ext uri="{FF2B5EF4-FFF2-40B4-BE49-F238E27FC236}">
                    <a16:creationId xmlns:a16="http://schemas.microsoft.com/office/drawing/2014/main" id="{DBCBCB59-A700-4032-AB43-CB06687996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1" name="Freeform 13">
                <a:extLst>
                  <a:ext uri="{FF2B5EF4-FFF2-40B4-BE49-F238E27FC236}">
                    <a16:creationId xmlns:a16="http://schemas.microsoft.com/office/drawing/2014/main" id="{861A9C11-1685-4F09-B995-D5ECAD153F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2" name="Freeform 14">
                <a:extLst>
                  <a:ext uri="{FF2B5EF4-FFF2-40B4-BE49-F238E27FC236}">
                    <a16:creationId xmlns:a16="http://schemas.microsoft.com/office/drawing/2014/main" id="{57CCC420-3BF0-4A3E-A4FB-41537B0642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3" name="Freeform 15">
                <a:extLst>
                  <a:ext uri="{FF2B5EF4-FFF2-40B4-BE49-F238E27FC236}">
                    <a16:creationId xmlns:a16="http://schemas.microsoft.com/office/drawing/2014/main" id="{1DEFC6D1-15DA-4DDC-8FD1-B7630B8D60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4" name="Line 16">
                <a:extLst>
                  <a:ext uri="{FF2B5EF4-FFF2-40B4-BE49-F238E27FC236}">
                    <a16:creationId xmlns:a16="http://schemas.microsoft.com/office/drawing/2014/main" id="{0C6F2EE9-81FE-4B46-9513-6EC7D930124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145" name="Freeform 17">
                <a:extLst>
                  <a:ext uri="{FF2B5EF4-FFF2-40B4-BE49-F238E27FC236}">
                    <a16:creationId xmlns:a16="http://schemas.microsoft.com/office/drawing/2014/main" id="{26DF77E9-F68C-4FE0-864E-A4A4DE3616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6" name="Freeform 18">
                <a:extLst>
                  <a:ext uri="{FF2B5EF4-FFF2-40B4-BE49-F238E27FC236}">
                    <a16:creationId xmlns:a16="http://schemas.microsoft.com/office/drawing/2014/main" id="{9D3495ED-B588-4755-B8BB-18D33E4AC4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7" name="Freeform 19">
                <a:extLst>
                  <a:ext uri="{FF2B5EF4-FFF2-40B4-BE49-F238E27FC236}">
                    <a16:creationId xmlns:a16="http://schemas.microsoft.com/office/drawing/2014/main" id="{E76105FE-305A-42A7-B2DD-388B99FAB8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8" name="Freeform 20">
                <a:extLst>
                  <a:ext uri="{FF2B5EF4-FFF2-40B4-BE49-F238E27FC236}">
                    <a16:creationId xmlns:a16="http://schemas.microsoft.com/office/drawing/2014/main" id="{F1883F6E-6FAE-49E2-AE28-02B88BEBF6D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9" name="Rectangle 21">
                <a:extLst>
                  <a:ext uri="{FF2B5EF4-FFF2-40B4-BE49-F238E27FC236}">
                    <a16:creationId xmlns:a16="http://schemas.microsoft.com/office/drawing/2014/main" id="{8C8A198F-A0AA-455F-ACD5-8587457BDD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150" name="Freeform 22">
                <a:extLst>
                  <a:ext uri="{FF2B5EF4-FFF2-40B4-BE49-F238E27FC236}">
                    <a16:creationId xmlns:a16="http://schemas.microsoft.com/office/drawing/2014/main" id="{E57E155C-0F05-498E-B0E3-33AE15B7E8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1" name="Freeform 23">
                <a:extLst>
                  <a:ext uri="{FF2B5EF4-FFF2-40B4-BE49-F238E27FC236}">
                    <a16:creationId xmlns:a16="http://schemas.microsoft.com/office/drawing/2014/main" id="{3D7FB1D7-F9DB-443D-A2D4-40C46F6975A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2" name="Freeform 24">
                <a:extLst>
                  <a:ext uri="{FF2B5EF4-FFF2-40B4-BE49-F238E27FC236}">
                    <a16:creationId xmlns:a16="http://schemas.microsoft.com/office/drawing/2014/main" id="{9EF7FB08-B52A-4C0D-BF32-AC6D91AE99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3" name="Freeform 25">
                <a:extLst>
                  <a:ext uri="{FF2B5EF4-FFF2-40B4-BE49-F238E27FC236}">
                    <a16:creationId xmlns:a16="http://schemas.microsoft.com/office/drawing/2014/main" id="{2A27D708-7911-4EAB-8A9D-E608726B57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4" name="Freeform 26">
                <a:extLst>
                  <a:ext uri="{FF2B5EF4-FFF2-40B4-BE49-F238E27FC236}">
                    <a16:creationId xmlns:a16="http://schemas.microsoft.com/office/drawing/2014/main" id="{40A3E3AC-335B-4EAB-A5D4-E72C8434AB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5" name="Freeform 27">
                <a:extLst>
                  <a:ext uri="{FF2B5EF4-FFF2-40B4-BE49-F238E27FC236}">
                    <a16:creationId xmlns:a16="http://schemas.microsoft.com/office/drawing/2014/main" id="{FC4E923E-7CEC-4950-8C12-F40EAE7A36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6" name="Freeform 28">
                <a:extLst>
                  <a:ext uri="{FF2B5EF4-FFF2-40B4-BE49-F238E27FC236}">
                    <a16:creationId xmlns:a16="http://schemas.microsoft.com/office/drawing/2014/main" id="{23A92FB5-3211-4195-8FFA-A8F49F6777E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7" name="Freeform 29">
                <a:extLst>
                  <a:ext uri="{FF2B5EF4-FFF2-40B4-BE49-F238E27FC236}">
                    <a16:creationId xmlns:a16="http://schemas.microsoft.com/office/drawing/2014/main" id="{BB88442A-84E1-4264-BD24-B14020F21EF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8" name="Freeform 30">
                <a:extLst>
                  <a:ext uri="{FF2B5EF4-FFF2-40B4-BE49-F238E27FC236}">
                    <a16:creationId xmlns:a16="http://schemas.microsoft.com/office/drawing/2014/main" id="{B47AD665-0844-40BF-AE62-BA493929C5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9" name="Freeform 31">
                <a:extLst>
                  <a:ext uri="{FF2B5EF4-FFF2-40B4-BE49-F238E27FC236}">
                    <a16:creationId xmlns:a16="http://schemas.microsoft.com/office/drawing/2014/main" id="{01D8E540-292C-4867-BD21-43910262E9F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A00C8F50-D632-4BE8-B5BF-8AEAE2D132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23" name="Freeform 32">
                <a:extLst>
                  <a:ext uri="{FF2B5EF4-FFF2-40B4-BE49-F238E27FC236}">
                    <a16:creationId xmlns:a16="http://schemas.microsoft.com/office/drawing/2014/main" id="{7870CC07-8D37-4F4D-A73B-9762FFAB17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4" name="Freeform 33">
                <a:extLst>
                  <a:ext uri="{FF2B5EF4-FFF2-40B4-BE49-F238E27FC236}">
                    <a16:creationId xmlns:a16="http://schemas.microsoft.com/office/drawing/2014/main" id="{06B84BAB-C27B-4804-9496-FDDA7FF6F2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5" name="Freeform 34">
                <a:extLst>
                  <a:ext uri="{FF2B5EF4-FFF2-40B4-BE49-F238E27FC236}">
                    <a16:creationId xmlns:a16="http://schemas.microsoft.com/office/drawing/2014/main" id="{45E90447-AF32-4C90-8940-D5EBE9F6406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6" name="Freeform 35">
                <a:extLst>
                  <a:ext uri="{FF2B5EF4-FFF2-40B4-BE49-F238E27FC236}">
                    <a16:creationId xmlns:a16="http://schemas.microsoft.com/office/drawing/2014/main" id="{DFD35AB5-2871-471E-87D3-C3C024C31E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7" name="Freeform 36">
                <a:extLst>
                  <a:ext uri="{FF2B5EF4-FFF2-40B4-BE49-F238E27FC236}">
                    <a16:creationId xmlns:a16="http://schemas.microsoft.com/office/drawing/2014/main" id="{60EED77B-C4CD-44DE-B7AA-472CBEE6EC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8" name="Freeform 37">
                <a:extLst>
                  <a:ext uri="{FF2B5EF4-FFF2-40B4-BE49-F238E27FC236}">
                    <a16:creationId xmlns:a16="http://schemas.microsoft.com/office/drawing/2014/main" id="{68122908-2E24-4971-A70E-29CFE953E5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9" name="Freeform 38">
                <a:extLst>
                  <a:ext uri="{FF2B5EF4-FFF2-40B4-BE49-F238E27FC236}">
                    <a16:creationId xmlns:a16="http://schemas.microsoft.com/office/drawing/2014/main" id="{43930918-848F-4F70-8C42-426DCCB4D4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0" name="Freeform 39">
                <a:extLst>
                  <a:ext uri="{FF2B5EF4-FFF2-40B4-BE49-F238E27FC236}">
                    <a16:creationId xmlns:a16="http://schemas.microsoft.com/office/drawing/2014/main" id="{7C2C1A0B-06A1-4F89-9A58-66CAB57F1F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1" name="Freeform 40">
                <a:extLst>
                  <a:ext uri="{FF2B5EF4-FFF2-40B4-BE49-F238E27FC236}">
                    <a16:creationId xmlns:a16="http://schemas.microsoft.com/office/drawing/2014/main" id="{F26FAEF0-6EA1-41B4-AC1D-0BC56E43EFE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2" name="Rectangle 41">
                <a:extLst>
                  <a:ext uri="{FF2B5EF4-FFF2-40B4-BE49-F238E27FC236}">
                    <a16:creationId xmlns:a16="http://schemas.microsoft.com/office/drawing/2014/main" id="{563F085C-A9C1-47AB-9656-468B79DE5A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4522F6F2-D276-4B44-927D-595B62E8F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9144002" cy="5143500"/>
            <a:chOff x="0" y="-1"/>
            <a:chExt cx="12192003" cy="6858001"/>
          </a:xfrm>
        </p:grpSpPr>
        <p:sp useBgFill="1">
          <p:nvSpPr>
            <p:cNvPr id="162" name="Rectangle 161">
              <a:extLst>
                <a:ext uri="{FF2B5EF4-FFF2-40B4-BE49-F238E27FC236}">
                  <a16:creationId xmlns:a16="http://schemas.microsoft.com/office/drawing/2014/main" id="{CE1A8443-DFAD-4C8E-A1D1-B1FFC23AA5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3" name="Picture 2">
              <a:extLst>
                <a:ext uri="{FF2B5EF4-FFF2-40B4-BE49-F238E27FC236}">
                  <a16:creationId xmlns:a16="http://schemas.microsoft.com/office/drawing/2014/main" id="{7C16C621-4F51-4093-B639-5E04CF0EA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1" name="Google Shape;111;p22"/>
          <p:cNvSpPr txBox="1">
            <a:spLocks noGrp="1"/>
          </p:cNvSpPr>
          <p:nvPr>
            <p:ph type="title"/>
          </p:nvPr>
        </p:nvSpPr>
        <p:spPr>
          <a:xfrm>
            <a:off x="3747522" y="463888"/>
            <a:ext cx="4538035" cy="1108928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defTabSz="914400">
              <a:spcBef>
                <a:spcPct val="0"/>
              </a:spcBef>
              <a:spcAft>
                <a:spcPts val="0"/>
              </a:spcAft>
            </a:pPr>
            <a:r>
              <a:rPr lang="en-US" sz="2300"/>
              <a:t>Machine Learning Model - (ML)</a:t>
            </a:r>
          </a:p>
          <a:p>
            <a:pPr marL="0" lvl="0" indent="0" defTabSz="914400">
              <a:spcBef>
                <a:spcPct val="0"/>
              </a:spcBef>
              <a:spcAft>
                <a:spcPts val="0"/>
              </a:spcAft>
            </a:pPr>
            <a:r>
              <a:rPr lang="en-US" sz="2300"/>
              <a:t>Long Short Term Memory (LSTM) - Continued</a:t>
            </a:r>
          </a:p>
        </p:txBody>
      </p:sp>
      <p:pic>
        <p:nvPicPr>
          <p:cNvPr id="114" name="Picture 113" descr="Blue blocks and networks technology background">
            <a:extLst>
              <a:ext uri="{FF2B5EF4-FFF2-40B4-BE49-F238E27FC236}">
                <a16:creationId xmlns:a16="http://schemas.microsoft.com/office/drawing/2014/main" id="{5DEB2859-0C7B-7EF1-0326-F199FCD3689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534" r="46445" b="-446"/>
          <a:stretch/>
        </p:blipFill>
        <p:spPr>
          <a:xfrm>
            <a:off x="-4197" y="10"/>
            <a:ext cx="3476686" cy="5143490"/>
          </a:xfrm>
          <a:prstGeom prst="rect">
            <a:avLst/>
          </a:prstGeom>
        </p:spPr>
      </p:pic>
      <p:grpSp>
        <p:nvGrpSpPr>
          <p:cNvPr id="165" name="Group 164">
            <a:extLst>
              <a:ext uri="{FF2B5EF4-FFF2-40B4-BE49-F238E27FC236}">
                <a16:creationId xmlns:a16="http://schemas.microsoft.com/office/drawing/2014/main" id="{9A210947-19DD-4D82-9001-EB4FD3CA88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" y="0"/>
            <a:ext cx="1728807" cy="5143494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308BA069-8E59-4A52-9D81-F41BB255CC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7" name="Freeform 6">
              <a:extLst>
                <a:ext uri="{FF2B5EF4-FFF2-40B4-BE49-F238E27FC236}">
                  <a16:creationId xmlns:a16="http://schemas.microsoft.com/office/drawing/2014/main" id="{3F647F8A-2464-4A5A-BC19-757CDB00F6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8" name="Freeform 7">
              <a:extLst>
                <a:ext uri="{FF2B5EF4-FFF2-40B4-BE49-F238E27FC236}">
                  <a16:creationId xmlns:a16="http://schemas.microsoft.com/office/drawing/2014/main" id="{56E9E8F0-C005-4002-A7CC-050F4E163C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9" name="Rectangle 168">
              <a:extLst>
                <a:ext uri="{FF2B5EF4-FFF2-40B4-BE49-F238E27FC236}">
                  <a16:creationId xmlns:a16="http://schemas.microsoft.com/office/drawing/2014/main" id="{6F73DD6E-B3F0-4263-B349-EF6F73438A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70" name="Freeform 9">
              <a:extLst>
                <a:ext uri="{FF2B5EF4-FFF2-40B4-BE49-F238E27FC236}">
                  <a16:creationId xmlns:a16="http://schemas.microsoft.com/office/drawing/2014/main" id="{819862A2-B765-4A89-A229-6D13897818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1" name="Freeform 10">
              <a:extLst>
                <a:ext uri="{FF2B5EF4-FFF2-40B4-BE49-F238E27FC236}">
                  <a16:creationId xmlns:a16="http://schemas.microsoft.com/office/drawing/2014/main" id="{80B74F06-F12D-48F0-9469-1B41C8676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2" name="Freeform 11">
              <a:extLst>
                <a:ext uri="{FF2B5EF4-FFF2-40B4-BE49-F238E27FC236}">
                  <a16:creationId xmlns:a16="http://schemas.microsoft.com/office/drawing/2014/main" id="{90B9E938-2C10-4FD4-A44B-AC2C6CCB5B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3" name="Freeform 12">
              <a:extLst>
                <a:ext uri="{FF2B5EF4-FFF2-40B4-BE49-F238E27FC236}">
                  <a16:creationId xmlns:a16="http://schemas.microsoft.com/office/drawing/2014/main" id="{F9EFD92F-C67D-4998-BF9E-78AE28DF54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4" name="Freeform 13">
              <a:extLst>
                <a:ext uri="{FF2B5EF4-FFF2-40B4-BE49-F238E27FC236}">
                  <a16:creationId xmlns:a16="http://schemas.microsoft.com/office/drawing/2014/main" id="{40A102B9-B463-49AA-80B5-DED0B2E43A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5" name="Freeform 14">
              <a:extLst>
                <a:ext uri="{FF2B5EF4-FFF2-40B4-BE49-F238E27FC236}">
                  <a16:creationId xmlns:a16="http://schemas.microsoft.com/office/drawing/2014/main" id="{D8FE84BD-D175-437D-B860-3715158CFC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6" name="Freeform 15">
              <a:extLst>
                <a:ext uri="{FF2B5EF4-FFF2-40B4-BE49-F238E27FC236}">
                  <a16:creationId xmlns:a16="http://schemas.microsoft.com/office/drawing/2014/main" id="{1577D13D-8777-48FE-8799-57CBDEA2AC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7" name="Freeform 16">
              <a:extLst>
                <a:ext uri="{FF2B5EF4-FFF2-40B4-BE49-F238E27FC236}">
                  <a16:creationId xmlns:a16="http://schemas.microsoft.com/office/drawing/2014/main" id="{ADE86DE6-4A59-4BE5-B2C8-CB7C0FB965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8" name="Freeform 17">
              <a:extLst>
                <a:ext uri="{FF2B5EF4-FFF2-40B4-BE49-F238E27FC236}">
                  <a16:creationId xmlns:a16="http://schemas.microsoft.com/office/drawing/2014/main" id="{5FD7F01E-86AB-47C1-81B1-419856314E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9" name="Freeform 18">
              <a:extLst>
                <a:ext uri="{FF2B5EF4-FFF2-40B4-BE49-F238E27FC236}">
                  <a16:creationId xmlns:a16="http://schemas.microsoft.com/office/drawing/2014/main" id="{953EB852-7AA6-40F7-A805-0FF04FAE8E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0" name="Freeform 19">
              <a:extLst>
                <a:ext uri="{FF2B5EF4-FFF2-40B4-BE49-F238E27FC236}">
                  <a16:creationId xmlns:a16="http://schemas.microsoft.com/office/drawing/2014/main" id="{FA283238-23CF-4994-8E02-4EB5D97D87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1" name="Freeform 20">
              <a:extLst>
                <a:ext uri="{FF2B5EF4-FFF2-40B4-BE49-F238E27FC236}">
                  <a16:creationId xmlns:a16="http://schemas.microsoft.com/office/drawing/2014/main" id="{AE2F0444-3560-46A9-85C6-AD9C4D7000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2" name="Freeform 21">
              <a:extLst>
                <a:ext uri="{FF2B5EF4-FFF2-40B4-BE49-F238E27FC236}">
                  <a16:creationId xmlns:a16="http://schemas.microsoft.com/office/drawing/2014/main" id="{B69EAEB1-1086-4684-B20B-C6E250A90E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3" name="Freeform 22">
              <a:extLst>
                <a:ext uri="{FF2B5EF4-FFF2-40B4-BE49-F238E27FC236}">
                  <a16:creationId xmlns:a16="http://schemas.microsoft.com/office/drawing/2014/main" id="{4C869530-8A60-4306-BC67-63294F9D5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4" name="Freeform 23">
              <a:extLst>
                <a:ext uri="{FF2B5EF4-FFF2-40B4-BE49-F238E27FC236}">
                  <a16:creationId xmlns:a16="http://schemas.microsoft.com/office/drawing/2014/main" id="{EEBC3BC8-0066-4FFF-936E-746B47A0C3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5" name="Freeform 24">
              <a:extLst>
                <a:ext uri="{FF2B5EF4-FFF2-40B4-BE49-F238E27FC236}">
                  <a16:creationId xmlns:a16="http://schemas.microsoft.com/office/drawing/2014/main" id="{7951EC55-DA0C-46F0-BF98-427078A66D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6" name="Freeform 25">
              <a:extLst>
                <a:ext uri="{FF2B5EF4-FFF2-40B4-BE49-F238E27FC236}">
                  <a16:creationId xmlns:a16="http://schemas.microsoft.com/office/drawing/2014/main" id="{F40CBDE4-9D9D-471D-9C7E-D000C060B2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7" name="Freeform 26">
              <a:extLst>
                <a:ext uri="{FF2B5EF4-FFF2-40B4-BE49-F238E27FC236}">
                  <a16:creationId xmlns:a16="http://schemas.microsoft.com/office/drawing/2014/main" id="{4E63F3FC-5BCB-400B-8CBB-DB58CF61D6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8" name="Freeform 27">
              <a:extLst>
                <a:ext uri="{FF2B5EF4-FFF2-40B4-BE49-F238E27FC236}">
                  <a16:creationId xmlns:a16="http://schemas.microsoft.com/office/drawing/2014/main" id="{CBE4FF3F-9B00-4479-9EC8-BADD8C77E1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9" name="Freeform 28">
              <a:extLst>
                <a:ext uri="{FF2B5EF4-FFF2-40B4-BE49-F238E27FC236}">
                  <a16:creationId xmlns:a16="http://schemas.microsoft.com/office/drawing/2014/main" id="{6BA6A1A3-FE7E-46C6-96C1-693C2E018A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0" name="Freeform 29">
              <a:extLst>
                <a:ext uri="{FF2B5EF4-FFF2-40B4-BE49-F238E27FC236}">
                  <a16:creationId xmlns:a16="http://schemas.microsoft.com/office/drawing/2014/main" id="{114DA81D-9A00-4EB7-A592-23911BB149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1" name="Freeform 30">
              <a:extLst>
                <a:ext uri="{FF2B5EF4-FFF2-40B4-BE49-F238E27FC236}">
                  <a16:creationId xmlns:a16="http://schemas.microsoft.com/office/drawing/2014/main" id="{DB83C953-DA56-415B-943C-6669B401A8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2" name="Freeform 31">
              <a:extLst>
                <a:ext uri="{FF2B5EF4-FFF2-40B4-BE49-F238E27FC236}">
                  <a16:creationId xmlns:a16="http://schemas.microsoft.com/office/drawing/2014/main" id="{51B3F681-1B14-43A9-AD7C-3337BF646C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3" name="Freeform 32">
              <a:extLst>
                <a:ext uri="{FF2B5EF4-FFF2-40B4-BE49-F238E27FC236}">
                  <a16:creationId xmlns:a16="http://schemas.microsoft.com/office/drawing/2014/main" id="{9FFEE267-6F5A-4942-9CCD-93E0FD72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4" name="Rectangle 193">
              <a:extLst>
                <a:ext uri="{FF2B5EF4-FFF2-40B4-BE49-F238E27FC236}">
                  <a16:creationId xmlns:a16="http://schemas.microsoft.com/office/drawing/2014/main" id="{D473DF80-FE50-4F0F-9AF3-BE37ACE6B9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95" name="Freeform 34">
              <a:extLst>
                <a:ext uri="{FF2B5EF4-FFF2-40B4-BE49-F238E27FC236}">
                  <a16:creationId xmlns:a16="http://schemas.microsoft.com/office/drawing/2014/main" id="{D2426B62-A33A-419E-B4DF-42543C4CCA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6" name="Freeform 35">
              <a:extLst>
                <a:ext uri="{FF2B5EF4-FFF2-40B4-BE49-F238E27FC236}">
                  <a16:creationId xmlns:a16="http://schemas.microsoft.com/office/drawing/2014/main" id="{1790CDFA-5E0D-467A-B0CA-637136309D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7" name="Freeform 36">
              <a:extLst>
                <a:ext uri="{FF2B5EF4-FFF2-40B4-BE49-F238E27FC236}">
                  <a16:creationId xmlns:a16="http://schemas.microsoft.com/office/drawing/2014/main" id="{54F41241-7241-4D2A-BDEA-28406C41D5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8" name="Freeform 37">
              <a:extLst>
                <a:ext uri="{FF2B5EF4-FFF2-40B4-BE49-F238E27FC236}">
                  <a16:creationId xmlns:a16="http://schemas.microsoft.com/office/drawing/2014/main" id="{351E54C3-3D62-48EA-A2DC-D1570769C2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9" name="Freeform 38">
              <a:extLst>
                <a:ext uri="{FF2B5EF4-FFF2-40B4-BE49-F238E27FC236}">
                  <a16:creationId xmlns:a16="http://schemas.microsoft.com/office/drawing/2014/main" id="{F08D2F28-5814-4CA4-A46E-C82FE6EF5D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0" name="Freeform 39">
              <a:extLst>
                <a:ext uri="{FF2B5EF4-FFF2-40B4-BE49-F238E27FC236}">
                  <a16:creationId xmlns:a16="http://schemas.microsoft.com/office/drawing/2014/main" id="{D308FFD9-83B2-4D86-8A5B-CE9F07E8E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1" name="Freeform 40">
              <a:extLst>
                <a:ext uri="{FF2B5EF4-FFF2-40B4-BE49-F238E27FC236}">
                  <a16:creationId xmlns:a16="http://schemas.microsoft.com/office/drawing/2014/main" id="{E6A3BE28-5E73-44F0-AA57-58DAD5DD05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2" name="Freeform 41">
              <a:extLst>
                <a:ext uri="{FF2B5EF4-FFF2-40B4-BE49-F238E27FC236}">
                  <a16:creationId xmlns:a16="http://schemas.microsoft.com/office/drawing/2014/main" id="{7ACED00D-535A-4494-8BFA-78E58A2D56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3" name="Freeform 42">
              <a:extLst>
                <a:ext uri="{FF2B5EF4-FFF2-40B4-BE49-F238E27FC236}">
                  <a16:creationId xmlns:a16="http://schemas.microsoft.com/office/drawing/2014/main" id="{0C7D7BCF-768E-4C0D-857A-63BBA8F9BF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4" name="Freeform 43">
              <a:extLst>
                <a:ext uri="{FF2B5EF4-FFF2-40B4-BE49-F238E27FC236}">
                  <a16:creationId xmlns:a16="http://schemas.microsoft.com/office/drawing/2014/main" id="{29401C0B-5EF6-49A6-A9F6-DAC32B3B65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5" name="Freeform 44">
              <a:extLst>
                <a:ext uri="{FF2B5EF4-FFF2-40B4-BE49-F238E27FC236}">
                  <a16:creationId xmlns:a16="http://schemas.microsoft.com/office/drawing/2014/main" id="{F6DF5234-BC86-4ABB-A7ED-575143C6A4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6" name="Rectangle 205">
              <a:extLst>
                <a:ext uri="{FF2B5EF4-FFF2-40B4-BE49-F238E27FC236}">
                  <a16:creationId xmlns:a16="http://schemas.microsoft.com/office/drawing/2014/main" id="{E4863625-8438-4877-9681-839C192C61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7" name="Freeform 46">
              <a:extLst>
                <a:ext uri="{FF2B5EF4-FFF2-40B4-BE49-F238E27FC236}">
                  <a16:creationId xmlns:a16="http://schemas.microsoft.com/office/drawing/2014/main" id="{8A1D47CD-E2C4-4AD2-B105-655BB09052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8" name="Freeform 47">
              <a:extLst>
                <a:ext uri="{FF2B5EF4-FFF2-40B4-BE49-F238E27FC236}">
                  <a16:creationId xmlns:a16="http://schemas.microsoft.com/office/drawing/2014/main" id="{4D816259-D8E8-4E5C-A2CF-8C8AFB8057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9" name="Freeform 48">
              <a:extLst>
                <a:ext uri="{FF2B5EF4-FFF2-40B4-BE49-F238E27FC236}">
                  <a16:creationId xmlns:a16="http://schemas.microsoft.com/office/drawing/2014/main" id="{6377A258-3874-44DB-99C9-C4EA6F7AA2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0" name="Freeform 49">
              <a:extLst>
                <a:ext uri="{FF2B5EF4-FFF2-40B4-BE49-F238E27FC236}">
                  <a16:creationId xmlns:a16="http://schemas.microsoft.com/office/drawing/2014/main" id="{A3902333-5178-425F-AA5F-14ABBEDAEF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1" name="Freeform 50">
              <a:extLst>
                <a:ext uri="{FF2B5EF4-FFF2-40B4-BE49-F238E27FC236}">
                  <a16:creationId xmlns:a16="http://schemas.microsoft.com/office/drawing/2014/main" id="{090FF72C-8743-4B55-99A4-E62D6A4B20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2" name="Freeform 51">
              <a:extLst>
                <a:ext uri="{FF2B5EF4-FFF2-40B4-BE49-F238E27FC236}">
                  <a16:creationId xmlns:a16="http://schemas.microsoft.com/office/drawing/2014/main" id="{BFCE6B39-2A20-4DB5-BA8E-2FA60B4600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3" name="Freeform 52">
              <a:extLst>
                <a:ext uri="{FF2B5EF4-FFF2-40B4-BE49-F238E27FC236}">
                  <a16:creationId xmlns:a16="http://schemas.microsoft.com/office/drawing/2014/main" id="{A9F068E0-CF7F-474D-9118-50619A6E1C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4" name="Freeform 53">
              <a:extLst>
                <a:ext uri="{FF2B5EF4-FFF2-40B4-BE49-F238E27FC236}">
                  <a16:creationId xmlns:a16="http://schemas.microsoft.com/office/drawing/2014/main" id="{CEE9ADFF-5205-4783-ADA2-655A73DB47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5" name="Freeform 54">
              <a:extLst>
                <a:ext uri="{FF2B5EF4-FFF2-40B4-BE49-F238E27FC236}">
                  <a16:creationId xmlns:a16="http://schemas.microsoft.com/office/drawing/2014/main" id="{B28123C4-0A50-4115-936C-C659A9129A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6" name="Freeform 55">
              <a:extLst>
                <a:ext uri="{FF2B5EF4-FFF2-40B4-BE49-F238E27FC236}">
                  <a16:creationId xmlns:a16="http://schemas.microsoft.com/office/drawing/2014/main" id="{09B49DB9-536F-45DE-9352-5095C8D838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7" name="Freeform 56">
              <a:extLst>
                <a:ext uri="{FF2B5EF4-FFF2-40B4-BE49-F238E27FC236}">
                  <a16:creationId xmlns:a16="http://schemas.microsoft.com/office/drawing/2014/main" id="{43C4B12A-C5E9-47A5-9B04-5D2186A074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8" name="Freeform 57">
              <a:extLst>
                <a:ext uri="{FF2B5EF4-FFF2-40B4-BE49-F238E27FC236}">
                  <a16:creationId xmlns:a16="http://schemas.microsoft.com/office/drawing/2014/main" id="{A01B0DF5-9122-4E62-BF5B-0CCE0A5457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9" name="Freeform 58">
              <a:extLst>
                <a:ext uri="{FF2B5EF4-FFF2-40B4-BE49-F238E27FC236}">
                  <a16:creationId xmlns:a16="http://schemas.microsoft.com/office/drawing/2014/main" id="{3ED6B441-A89D-4565-949B-4C4AB6DC95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aphicFrame>
        <p:nvGraphicFramePr>
          <p:cNvPr id="223" name="Google Shape;112;p22">
            <a:extLst>
              <a:ext uri="{FF2B5EF4-FFF2-40B4-BE49-F238E27FC236}">
                <a16:creationId xmlns:a16="http://schemas.microsoft.com/office/drawing/2014/main" id="{44CF4E5E-3B65-EC09-AE8D-997644C6E6A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53133275"/>
              </p:ext>
            </p:extLst>
          </p:nvPr>
        </p:nvGraphicFramePr>
        <p:xfrm>
          <a:off x="3726718" y="1687115"/>
          <a:ext cx="4558840" cy="26562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>
            <a:extLst>
              <a:ext uri="{FF2B5EF4-FFF2-40B4-BE49-F238E27FC236}">
                <a16:creationId xmlns:a16="http://schemas.microsoft.com/office/drawing/2014/main" id="{38BFA449-4933-478B-B27D-ACCC557FF9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2" cy="5143500"/>
          </a:xfrm>
          <a:prstGeom prst="rect">
            <a:avLst/>
          </a:prstGeom>
          <a:noFill/>
          <a:extLst>
            <a:ext uri="{909E8E84-426E-40dd-AFC4-6F175D3DCCD1}">
              <a14:hiddenFill xmlns:a16="http://schemas.microsoft.com/office/drawing/2014/main" xmlns:a14="http://schemas.microsoft.com/office/drawing/2010/main" xmlns:p14="http://schemas.microsoft.com/office/powerpoint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73" name="Group 72">
            <a:extLst>
              <a:ext uri="{FF2B5EF4-FFF2-40B4-BE49-F238E27FC236}">
                <a16:creationId xmlns:a16="http://schemas.microsoft.com/office/drawing/2014/main" id="{D44056DF-7985-4692-968A-466E9E6AF7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54422" y="1676400"/>
            <a:ext cx="8236546" cy="1797050"/>
            <a:chOff x="605895" y="2235200"/>
            <a:chExt cx="10982062" cy="2396067"/>
          </a:xfrm>
        </p:grpSpPr>
        <p:sp>
          <p:nvSpPr>
            <p:cNvPr id="74" name="Round Diagonal Corner Rectangle 7" hidden="1">
              <a:extLst>
                <a:ext uri="{FF2B5EF4-FFF2-40B4-BE49-F238E27FC236}">
                  <a16:creationId xmlns:a16="http://schemas.microsoft.com/office/drawing/2014/main" id="{B414A174-532A-4602-934F-9858D1D868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noFill/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940B0C0C-7F94-4725-8108-62B3B7A5AE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76" name="Freeform 32">
                <a:extLst>
                  <a:ext uri="{FF2B5EF4-FFF2-40B4-BE49-F238E27FC236}">
                    <a16:creationId xmlns:a16="http://schemas.microsoft.com/office/drawing/2014/main" id="{367EAC5B-1891-480A-A3AD-B9F6A88FAC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77" name="Freeform 33">
                <a:extLst>
                  <a:ext uri="{FF2B5EF4-FFF2-40B4-BE49-F238E27FC236}">
                    <a16:creationId xmlns:a16="http://schemas.microsoft.com/office/drawing/2014/main" id="{E33FF633-15BA-464F-8F5B-26C56665F7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78" name="Freeform 34">
                <a:extLst>
                  <a:ext uri="{FF2B5EF4-FFF2-40B4-BE49-F238E27FC236}">
                    <a16:creationId xmlns:a16="http://schemas.microsoft.com/office/drawing/2014/main" id="{0C949DF6-E66B-4DB8-AB52-30CA781B48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79" name="Freeform 37">
                <a:extLst>
                  <a:ext uri="{FF2B5EF4-FFF2-40B4-BE49-F238E27FC236}">
                    <a16:creationId xmlns:a16="http://schemas.microsoft.com/office/drawing/2014/main" id="{309C2298-5EF9-4B09-8995-014F6D3BFF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0" name="Freeform 35">
                <a:extLst>
                  <a:ext uri="{FF2B5EF4-FFF2-40B4-BE49-F238E27FC236}">
                    <a16:creationId xmlns:a16="http://schemas.microsoft.com/office/drawing/2014/main" id="{319B2AFC-EBFF-477C-A364-6D575BE5AA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1" name="Freeform 36">
                <a:extLst>
                  <a:ext uri="{FF2B5EF4-FFF2-40B4-BE49-F238E27FC236}">
                    <a16:creationId xmlns:a16="http://schemas.microsoft.com/office/drawing/2014/main" id="{CC6B7D67-F2F8-4B07-B954-EAC9135B2B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2" name="Freeform 38">
                <a:extLst>
                  <a:ext uri="{FF2B5EF4-FFF2-40B4-BE49-F238E27FC236}">
                    <a16:creationId xmlns:a16="http://schemas.microsoft.com/office/drawing/2014/main" id="{7FF1659D-33DA-4F62-8567-A54020D2E2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3" name="Freeform 39">
                <a:extLst>
                  <a:ext uri="{FF2B5EF4-FFF2-40B4-BE49-F238E27FC236}">
                    <a16:creationId xmlns:a16="http://schemas.microsoft.com/office/drawing/2014/main" id="{9110F572-DC3D-4AB3-B731-B73BD65057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4" name="Freeform 40">
                <a:extLst>
                  <a:ext uri="{FF2B5EF4-FFF2-40B4-BE49-F238E27FC236}">
                    <a16:creationId xmlns:a16="http://schemas.microsoft.com/office/drawing/2014/main" id="{A2F7D0E9-68CE-40F9-B0E9-F915103ECF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5" name="Rectangle 41">
                <a:extLst>
                  <a:ext uri="{FF2B5EF4-FFF2-40B4-BE49-F238E27FC236}">
                    <a16:creationId xmlns:a16="http://schemas.microsoft.com/office/drawing/2014/main" id="{AB69A438-1FB7-454A-A3E9-0C329643CD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6" name="Freeform 32">
                <a:extLst>
                  <a:ext uri="{FF2B5EF4-FFF2-40B4-BE49-F238E27FC236}">
                    <a16:creationId xmlns:a16="http://schemas.microsoft.com/office/drawing/2014/main" id="{E64598D0-3A2C-4570-9E7C-C52C89549B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7" name="Freeform 33">
                <a:extLst>
                  <a:ext uri="{FF2B5EF4-FFF2-40B4-BE49-F238E27FC236}">
                    <a16:creationId xmlns:a16="http://schemas.microsoft.com/office/drawing/2014/main" id="{CC17CF42-8908-477B-9F36-DA1306CA01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8" name="Freeform 34">
                <a:extLst>
                  <a:ext uri="{FF2B5EF4-FFF2-40B4-BE49-F238E27FC236}">
                    <a16:creationId xmlns:a16="http://schemas.microsoft.com/office/drawing/2014/main" id="{A2457851-D4A0-404C-BF3F-99AE00B9E9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9" name="Freeform 37">
                <a:extLst>
                  <a:ext uri="{FF2B5EF4-FFF2-40B4-BE49-F238E27FC236}">
                    <a16:creationId xmlns:a16="http://schemas.microsoft.com/office/drawing/2014/main" id="{ECC300FA-EE4A-489E-9A47-79BEBF05DC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0" name="Freeform 35">
                <a:extLst>
                  <a:ext uri="{FF2B5EF4-FFF2-40B4-BE49-F238E27FC236}">
                    <a16:creationId xmlns:a16="http://schemas.microsoft.com/office/drawing/2014/main" id="{0D1F26E2-902B-416B-A1DB-80DAF78D8B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1" name="Freeform 36">
                <a:extLst>
                  <a:ext uri="{FF2B5EF4-FFF2-40B4-BE49-F238E27FC236}">
                    <a16:creationId xmlns:a16="http://schemas.microsoft.com/office/drawing/2014/main" id="{491346A0-BF6D-45A5-806A-2150768722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2" name="Freeform 38">
                <a:extLst>
                  <a:ext uri="{FF2B5EF4-FFF2-40B4-BE49-F238E27FC236}">
                    <a16:creationId xmlns:a16="http://schemas.microsoft.com/office/drawing/2014/main" id="{A8A5AAC9-38FD-4A03-AB91-236F2AAC62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3" name="Freeform 39">
                <a:extLst>
                  <a:ext uri="{FF2B5EF4-FFF2-40B4-BE49-F238E27FC236}">
                    <a16:creationId xmlns:a16="http://schemas.microsoft.com/office/drawing/2014/main" id="{7AD4105C-55AA-47FF-AC5D-5BCB0B78CD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4" name="Freeform 40">
                <a:extLst>
                  <a:ext uri="{FF2B5EF4-FFF2-40B4-BE49-F238E27FC236}">
                    <a16:creationId xmlns:a16="http://schemas.microsoft.com/office/drawing/2014/main" id="{1C4B42B1-B112-4057-82C3-E5AF3BC7F6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5" name="Rectangle 41">
                <a:extLst>
                  <a:ext uri="{FF2B5EF4-FFF2-40B4-BE49-F238E27FC236}">
                    <a16:creationId xmlns:a16="http://schemas.microsoft.com/office/drawing/2014/main" id="{C8B37395-3651-4E66-A62E-31529FABC8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21A37DB-EDD2-4025-A254-7FE5E4C7AE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0"/>
            <a:ext cx="1728807" cy="5143496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4" name="Rectangle 5">
              <a:extLst>
                <a:ext uri="{FF2B5EF4-FFF2-40B4-BE49-F238E27FC236}">
                  <a16:creationId xmlns:a16="http://schemas.microsoft.com/office/drawing/2014/main" id="{708D40D6-935E-4579-ABE6-A99C7E33F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F9775315-32FD-4BD8-BB73-F51CD2C686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336A6870-9B40-41FF-B9F4-A6BA3B2987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Rectangle 8">
              <a:extLst>
                <a:ext uri="{FF2B5EF4-FFF2-40B4-BE49-F238E27FC236}">
                  <a16:creationId xmlns:a16="http://schemas.microsoft.com/office/drawing/2014/main" id="{C710122E-DD96-4794-A7E0-04B497DA5D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4F4CBCBE-E77B-4F77-A0FC-8E53E82227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3AADEE32-46BC-4B55-9FB4-EC09FF4B70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49C2E1A9-8937-452C-B9FC-E735928819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2">
              <a:extLst>
                <a:ext uri="{FF2B5EF4-FFF2-40B4-BE49-F238E27FC236}">
                  <a16:creationId xmlns:a16="http://schemas.microsoft.com/office/drawing/2014/main" id="{52F0D79A-B92A-42F1-9DC4-3768BB84C7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3">
              <a:extLst>
                <a:ext uri="{FF2B5EF4-FFF2-40B4-BE49-F238E27FC236}">
                  <a16:creationId xmlns:a16="http://schemas.microsoft.com/office/drawing/2014/main" id="{DF9A7FE6-2AA9-4245-A3FD-2B1E9B419E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4">
              <a:extLst>
                <a:ext uri="{FF2B5EF4-FFF2-40B4-BE49-F238E27FC236}">
                  <a16:creationId xmlns:a16="http://schemas.microsoft.com/office/drawing/2014/main" id="{5DBCDEBC-5990-40B3-B01F-0901475F58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5">
              <a:extLst>
                <a:ext uri="{FF2B5EF4-FFF2-40B4-BE49-F238E27FC236}">
                  <a16:creationId xmlns:a16="http://schemas.microsoft.com/office/drawing/2014/main" id="{4F679A7F-49B5-4FB8-8861-39C0B1A780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6">
              <a:extLst>
                <a:ext uri="{FF2B5EF4-FFF2-40B4-BE49-F238E27FC236}">
                  <a16:creationId xmlns:a16="http://schemas.microsoft.com/office/drawing/2014/main" id="{25A941BD-9824-47D0-835E-824412568C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7">
              <a:extLst>
                <a:ext uri="{FF2B5EF4-FFF2-40B4-BE49-F238E27FC236}">
                  <a16:creationId xmlns:a16="http://schemas.microsoft.com/office/drawing/2014/main" id="{9788DF14-5749-40F7-9AFC-400AB2F61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8">
              <a:extLst>
                <a:ext uri="{FF2B5EF4-FFF2-40B4-BE49-F238E27FC236}">
                  <a16:creationId xmlns:a16="http://schemas.microsoft.com/office/drawing/2014/main" id="{E1032387-9F5C-4637-A5BC-43C8FDFF3A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9">
              <a:extLst>
                <a:ext uri="{FF2B5EF4-FFF2-40B4-BE49-F238E27FC236}">
                  <a16:creationId xmlns:a16="http://schemas.microsoft.com/office/drawing/2014/main" id="{E0AE6232-915A-4EDB-BC6C-546E772D2A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0">
              <a:extLst>
                <a:ext uri="{FF2B5EF4-FFF2-40B4-BE49-F238E27FC236}">
                  <a16:creationId xmlns:a16="http://schemas.microsoft.com/office/drawing/2014/main" id="{4B47A13E-CFFB-493F-8C53-266B8A9D14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1">
              <a:extLst>
                <a:ext uri="{FF2B5EF4-FFF2-40B4-BE49-F238E27FC236}">
                  <a16:creationId xmlns:a16="http://schemas.microsoft.com/office/drawing/2014/main" id="{CFD722CE-8752-4A08-B23F-764AB47DDA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2">
              <a:extLst>
                <a:ext uri="{FF2B5EF4-FFF2-40B4-BE49-F238E27FC236}">
                  <a16:creationId xmlns:a16="http://schemas.microsoft.com/office/drawing/2014/main" id="{042C13BD-E9AE-4C85-B32E-8913F9B270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3">
              <a:extLst>
                <a:ext uri="{FF2B5EF4-FFF2-40B4-BE49-F238E27FC236}">
                  <a16:creationId xmlns:a16="http://schemas.microsoft.com/office/drawing/2014/main" id="{4598BDC2-ABB1-475A-89A7-29713D01C8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4">
              <a:extLst>
                <a:ext uri="{FF2B5EF4-FFF2-40B4-BE49-F238E27FC236}">
                  <a16:creationId xmlns:a16="http://schemas.microsoft.com/office/drawing/2014/main" id="{2B080B8C-F78B-4171-A1BC-CA5BE0F56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5">
              <a:extLst>
                <a:ext uri="{FF2B5EF4-FFF2-40B4-BE49-F238E27FC236}">
                  <a16:creationId xmlns:a16="http://schemas.microsoft.com/office/drawing/2014/main" id="{71741891-D8A9-46B8-B264-5459DCF9E2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6">
              <a:extLst>
                <a:ext uri="{FF2B5EF4-FFF2-40B4-BE49-F238E27FC236}">
                  <a16:creationId xmlns:a16="http://schemas.microsoft.com/office/drawing/2014/main" id="{A109E82B-1D08-4B6E-9B6C-FE2EC6D533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7">
              <a:extLst>
                <a:ext uri="{FF2B5EF4-FFF2-40B4-BE49-F238E27FC236}">
                  <a16:creationId xmlns:a16="http://schemas.microsoft.com/office/drawing/2014/main" id="{F35E73B8-CFFA-479A-9DE0-5300299D27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8">
              <a:extLst>
                <a:ext uri="{FF2B5EF4-FFF2-40B4-BE49-F238E27FC236}">
                  <a16:creationId xmlns:a16="http://schemas.microsoft.com/office/drawing/2014/main" id="{B0B910CE-9CED-4630-9203-347D1B6D12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9">
              <a:extLst>
                <a:ext uri="{FF2B5EF4-FFF2-40B4-BE49-F238E27FC236}">
                  <a16:creationId xmlns:a16="http://schemas.microsoft.com/office/drawing/2014/main" id="{D06A4D8D-E038-4ED6-9E80-4E91BA84A5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0">
              <a:extLst>
                <a:ext uri="{FF2B5EF4-FFF2-40B4-BE49-F238E27FC236}">
                  <a16:creationId xmlns:a16="http://schemas.microsoft.com/office/drawing/2014/main" id="{5EC8C817-4C9E-45E8-B74C-729F1C3FB0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1">
              <a:extLst>
                <a:ext uri="{FF2B5EF4-FFF2-40B4-BE49-F238E27FC236}">
                  <a16:creationId xmlns:a16="http://schemas.microsoft.com/office/drawing/2014/main" id="{226556E8-E6A7-4D81-9C6C-A69A8B611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2">
              <a:extLst>
                <a:ext uri="{FF2B5EF4-FFF2-40B4-BE49-F238E27FC236}">
                  <a16:creationId xmlns:a16="http://schemas.microsoft.com/office/drawing/2014/main" id="{BF75F646-19BF-4436-97C0-BE3EBEEF94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Rectangle 33">
              <a:extLst>
                <a:ext uri="{FF2B5EF4-FFF2-40B4-BE49-F238E27FC236}">
                  <a16:creationId xmlns:a16="http://schemas.microsoft.com/office/drawing/2014/main" id="{222B076E-642A-4E93-8143-3A8D889753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3" name="Freeform 34">
              <a:extLst>
                <a:ext uri="{FF2B5EF4-FFF2-40B4-BE49-F238E27FC236}">
                  <a16:creationId xmlns:a16="http://schemas.microsoft.com/office/drawing/2014/main" id="{569DC54F-1DCD-40F9-B756-A79C3170C2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5">
              <a:extLst>
                <a:ext uri="{FF2B5EF4-FFF2-40B4-BE49-F238E27FC236}">
                  <a16:creationId xmlns:a16="http://schemas.microsoft.com/office/drawing/2014/main" id="{D6F49EF9-430E-4A1B-9A18-6C247E71E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6">
              <a:extLst>
                <a:ext uri="{FF2B5EF4-FFF2-40B4-BE49-F238E27FC236}">
                  <a16:creationId xmlns:a16="http://schemas.microsoft.com/office/drawing/2014/main" id="{C94C2930-C094-4CF9-8449-60C7BAE989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7">
              <a:extLst>
                <a:ext uri="{FF2B5EF4-FFF2-40B4-BE49-F238E27FC236}">
                  <a16:creationId xmlns:a16="http://schemas.microsoft.com/office/drawing/2014/main" id="{B4FF864C-97F2-40BD-95D1-E47527BCB2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8">
              <a:extLst>
                <a:ext uri="{FF2B5EF4-FFF2-40B4-BE49-F238E27FC236}">
                  <a16:creationId xmlns:a16="http://schemas.microsoft.com/office/drawing/2014/main" id="{E8804833-F6BB-4F88-BA24-F59429C710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9">
              <a:extLst>
                <a:ext uri="{FF2B5EF4-FFF2-40B4-BE49-F238E27FC236}">
                  <a16:creationId xmlns:a16="http://schemas.microsoft.com/office/drawing/2014/main" id="{29A4A3B0-4E15-432A-92DB-7B9E576010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0">
              <a:extLst>
                <a:ext uri="{FF2B5EF4-FFF2-40B4-BE49-F238E27FC236}">
                  <a16:creationId xmlns:a16="http://schemas.microsoft.com/office/drawing/2014/main" id="{3CAB34B1-2BFA-44A9-AC3E-D300B30B75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1">
              <a:extLst>
                <a:ext uri="{FF2B5EF4-FFF2-40B4-BE49-F238E27FC236}">
                  <a16:creationId xmlns:a16="http://schemas.microsoft.com/office/drawing/2014/main" id="{F92527C9-EADB-4C47-BA6A-E70AC9FEC6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2">
              <a:extLst>
                <a:ext uri="{FF2B5EF4-FFF2-40B4-BE49-F238E27FC236}">
                  <a16:creationId xmlns:a16="http://schemas.microsoft.com/office/drawing/2014/main" id="{B9808241-C113-44CB-810B-CCBA189552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3">
              <a:extLst>
                <a:ext uri="{FF2B5EF4-FFF2-40B4-BE49-F238E27FC236}">
                  <a16:creationId xmlns:a16="http://schemas.microsoft.com/office/drawing/2014/main" id="{67AEC938-B302-4DA0-9A63-39F2BC34A7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4">
              <a:extLst>
                <a:ext uri="{FF2B5EF4-FFF2-40B4-BE49-F238E27FC236}">
                  <a16:creationId xmlns:a16="http://schemas.microsoft.com/office/drawing/2014/main" id="{4A1D4FCF-06B8-4AD3-A750-2B6C298C2E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Rectangle 45">
              <a:extLst>
                <a:ext uri="{FF2B5EF4-FFF2-40B4-BE49-F238E27FC236}">
                  <a16:creationId xmlns:a16="http://schemas.microsoft.com/office/drawing/2014/main" id="{B99F5A7E-1A7F-43C2-AC7A-A1B877D0AD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5" name="Freeform 46">
              <a:extLst>
                <a:ext uri="{FF2B5EF4-FFF2-40B4-BE49-F238E27FC236}">
                  <a16:creationId xmlns:a16="http://schemas.microsoft.com/office/drawing/2014/main" id="{5B2DDAA2-7B26-47EF-B7D6-B00B653B36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7">
              <a:extLst>
                <a:ext uri="{FF2B5EF4-FFF2-40B4-BE49-F238E27FC236}">
                  <a16:creationId xmlns:a16="http://schemas.microsoft.com/office/drawing/2014/main" id="{7050BAA0-A0C9-4670-B76F-CC87679BC8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8">
              <a:extLst>
                <a:ext uri="{FF2B5EF4-FFF2-40B4-BE49-F238E27FC236}">
                  <a16:creationId xmlns:a16="http://schemas.microsoft.com/office/drawing/2014/main" id="{296F765D-D9A6-4D73-88D8-0DCC5012BF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49">
              <a:extLst>
                <a:ext uri="{FF2B5EF4-FFF2-40B4-BE49-F238E27FC236}">
                  <a16:creationId xmlns:a16="http://schemas.microsoft.com/office/drawing/2014/main" id="{30C0F78F-AC50-4DFA-B5A8-A68422EC0B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0">
              <a:extLst>
                <a:ext uri="{FF2B5EF4-FFF2-40B4-BE49-F238E27FC236}">
                  <a16:creationId xmlns:a16="http://schemas.microsoft.com/office/drawing/2014/main" id="{E8AD708C-6C0A-458D-A623-7669B91786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1">
              <a:extLst>
                <a:ext uri="{FF2B5EF4-FFF2-40B4-BE49-F238E27FC236}">
                  <a16:creationId xmlns:a16="http://schemas.microsoft.com/office/drawing/2014/main" id="{2F29497E-2528-4481-99BB-8336C16E41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2">
              <a:extLst>
                <a:ext uri="{FF2B5EF4-FFF2-40B4-BE49-F238E27FC236}">
                  <a16:creationId xmlns:a16="http://schemas.microsoft.com/office/drawing/2014/main" id="{30DD109A-0A1F-4554-A865-B1062C525D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3">
              <a:extLst>
                <a:ext uri="{FF2B5EF4-FFF2-40B4-BE49-F238E27FC236}">
                  <a16:creationId xmlns:a16="http://schemas.microsoft.com/office/drawing/2014/main" id="{39A1957F-65F0-4D6E-9F75-09614FFAC4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4">
              <a:extLst>
                <a:ext uri="{FF2B5EF4-FFF2-40B4-BE49-F238E27FC236}">
                  <a16:creationId xmlns:a16="http://schemas.microsoft.com/office/drawing/2014/main" id="{B4F4BB93-11B2-400C-9549-C7FB7BF711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5">
              <a:extLst>
                <a:ext uri="{FF2B5EF4-FFF2-40B4-BE49-F238E27FC236}">
                  <a16:creationId xmlns:a16="http://schemas.microsoft.com/office/drawing/2014/main" id="{04B086A3-C06F-4862-A8A0-DB01FF3DDE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6">
              <a:extLst>
                <a:ext uri="{FF2B5EF4-FFF2-40B4-BE49-F238E27FC236}">
                  <a16:creationId xmlns:a16="http://schemas.microsoft.com/office/drawing/2014/main" id="{9202F0E1-86CF-4652-AA29-E284146476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7">
              <a:extLst>
                <a:ext uri="{FF2B5EF4-FFF2-40B4-BE49-F238E27FC236}">
                  <a16:creationId xmlns:a16="http://schemas.microsoft.com/office/drawing/2014/main" id="{8887D0AB-0624-47E1-906E-6686FA7DEB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8">
              <a:extLst>
                <a:ext uri="{FF2B5EF4-FFF2-40B4-BE49-F238E27FC236}">
                  <a16:creationId xmlns:a16="http://schemas.microsoft.com/office/drawing/2014/main" id="{F54439EF-914B-4744-A1D7-FBD89813CB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788D5DFD-FA42-4EB0-B24E-4180C0CC5A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9144002" cy="5143500"/>
            <a:chOff x="0" y="-1"/>
            <a:chExt cx="12192003" cy="6858001"/>
          </a:xfrm>
        </p:grpSpPr>
        <p:sp useBgFill="1">
          <p:nvSpPr>
            <p:cNvPr id="70" name="Rectangle 69">
              <a:extLst>
                <a:ext uri="{FF2B5EF4-FFF2-40B4-BE49-F238E27FC236}">
                  <a16:creationId xmlns:a16="http://schemas.microsoft.com/office/drawing/2014/main" id="{CC864817-5955-484B-9D1F-9BC8DB7398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1" name="Picture 2">
              <a:extLst>
                <a:ext uri="{FF2B5EF4-FFF2-40B4-BE49-F238E27FC236}">
                  <a16:creationId xmlns:a16="http://schemas.microsoft.com/office/drawing/2014/main" id="{280C083F-71A6-4E55-AE35-586518FE29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a16="http://schemas.microsoft.com/office/drawing/2014/main" xmlns:a14="http://schemas.microsoft.com/office/drawing/2010/main" xmlns:p14="http://schemas.microsoft.com/office/powerpoint/2010/main" xmlns="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0452B92-4ACF-7644-1759-B0015FC458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8834" y="528145"/>
            <a:ext cx="4795523" cy="372149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 defTabSz="914400">
              <a:spcBef>
                <a:spcPct val="0"/>
              </a:spcBef>
            </a:pPr>
            <a:r>
              <a:rPr lang="en-US" sz="2000" dirty="0">
                <a:solidFill>
                  <a:schemeClr val="accent2">
                    <a:lumMod val="75000"/>
                  </a:schemeClr>
                </a:solidFill>
              </a:rPr>
              <a:t>Machine Learning Model</a:t>
            </a:r>
            <a:br>
              <a:rPr lang="en-US" sz="2000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US" sz="2000" dirty="0">
                <a:solidFill>
                  <a:schemeClr val="accent2">
                    <a:lumMod val="75000"/>
                  </a:schemeClr>
                </a:solidFill>
              </a:rPr>
              <a:t> Performance Metrics: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6B6D540F-1E2F-416F-819F-D8216BC8F3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2CF0FD-3DBB-DFE4-C469-DF0DBEF095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183466"/>
            <a:ext cx="9144000" cy="3946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371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>
            <a:extLst>
              <a:ext uri="{FF2B5EF4-FFF2-40B4-BE49-F238E27FC236}">
                <a16:creationId xmlns:a16="http://schemas.microsoft.com/office/drawing/2014/main" id="{38BFA449-4933-478B-B27D-ACCC557FF9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2" cy="5143500"/>
          </a:xfrm>
          <a:prstGeom prst="rect">
            <a:avLst/>
          </a:prstGeom>
          <a:noFill/>
          <a:extLst>
            <a:ext uri="{909E8E84-426E-40dd-AFC4-6F175D3DCCD1}">
              <a14:hiddenFill xmlns:p14="http://schemas.microsoft.com/office/powerpoint/2010/main" xmlns:a14="http://schemas.microsoft.com/office/drawing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73" name="Group 72">
            <a:extLst>
              <a:ext uri="{FF2B5EF4-FFF2-40B4-BE49-F238E27FC236}">
                <a16:creationId xmlns:a16="http://schemas.microsoft.com/office/drawing/2014/main" id="{D44056DF-7985-4692-968A-466E9E6AF7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54422" y="1676400"/>
            <a:ext cx="8236546" cy="1797050"/>
            <a:chOff x="605895" y="2235200"/>
            <a:chExt cx="10982062" cy="2396067"/>
          </a:xfrm>
        </p:grpSpPr>
        <p:sp>
          <p:nvSpPr>
            <p:cNvPr id="74" name="Round Diagonal Corner Rectangle 7" hidden="1">
              <a:extLst>
                <a:ext uri="{FF2B5EF4-FFF2-40B4-BE49-F238E27FC236}">
                  <a16:creationId xmlns:a16="http://schemas.microsoft.com/office/drawing/2014/main" id="{B414A174-532A-4602-934F-9858D1D868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noFill/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940B0C0C-7F94-4725-8108-62B3B7A5AE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76" name="Freeform 32">
                <a:extLst>
                  <a:ext uri="{FF2B5EF4-FFF2-40B4-BE49-F238E27FC236}">
                    <a16:creationId xmlns:a16="http://schemas.microsoft.com/office/drawing/2014/main" id="{367EAC5B-1891-480A-A3AD-B9F6A88FAC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77" name="Freeform 33">
                <a:extLst>
                  <a:ext uri="{FF2B5EF4-FFF2-40B4-BE49-F238E27FC236}">
                    <a16:creationId xmlns:a16="http://schemas.microsoft.com/office/drawing/2014/main" id="{E33FF633-15BA-464F-8F5B-26C56665F7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78" name="Freeform 34">
                <a:extLst>
                  <a:ext uri="{FF2B5EF4-FFF2-40B4-BE49-F238E27FC236}">
                    <a16:creationId xmlns:a16="http://schemas.microsoft.com/office/drawing/2014/main" id="{0C949DF6-E66B-4DB8-AB52-30CA781B48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79" name="Freeform 37">
                <a:extLst>
                  <a:ext uri="{FF2B5EF4-FFF2-40B4-BE49-F238E27FC236}">
                    <a16:creationId xmlns:a16="http://schemas.microsoft.com/office/drawing/2014/main" id="{309C2298-5EF9-4B09-8995-014F6D3BFF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0" name="Freeform 35">
                <a:extLst>
                  <a:ext uri="{FF2B5EF4-FFF2-40B4-BE49-F238E27FC236}">
                    <a16:creationId xmlns:a16="http://schemas.microsoft.com/office/drawing/2014/main" id="{319B2AFC-EBFF-477C-A364-6D575BE5AA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1" name="Freeform 36">
                <a:extLst>
                  <a:ext uri="{FF2B5EF4-FFF2-40B4-BE49-F238E27FC236}">
                    <a16:creationId xmlns:a16="http://schemas.microsoft.com/office/drawing/2014/main" id="{CC6B7D67-F2F8-4B07-B954-EAC9135B2B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2" name="Freeform 38">
                <a:extLst>
                  <a:ext uri="{FF2B5EF4-FFF2-40B4-BE49-F238E27FC236}">
                    <a16:creationId xmlns:a16="http://schemas.microsoft.com/office/drawing/2014/main" id="{7FF1659D-33DA-4F62-8567-A54020D2E2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3" name="Freeform 39">
                <a:extLst>
                  <a:ext uri="{FF2B5EF4-FFF2-40B4-BE49-F238E27FC236}">
                    <a16:creationId xmlns:a16="http://schemas.microsoft.com/office/drawing/2014/main" id="{9110F572-DC3D-4AB3-B731-B73BD65057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4" name="Freeform 40">
                <a:extLst>
                  <a:ext uri="{FF2B5EF4-FFF2-40B4-BE49-F238E27FC236}">
                    <a16:creationId xmlns:a16="http://schemas.microsoft.com/office/drawing/2014/main" id="{A2F7D0E9-68CE-40F9-B0E9-F915103ECF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5" name="Rectangle 41">
                <a:extLst>
                  <a:ext uri="{FF2B5EF4-FFF2-40B4-BE49-F238E27FC236}">
                    <a16:creationId xmlns:a16="http://schemas.microsoft.com/office/drawing/2014/main" id="{AB69A438-1FB7-454A-A3E9-0C329643CD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6" name="Freeform 32">
                <a:extLst>
                  <a:ext uri="{FF2B5EF4-FFF2-40B4-BE49-F238E27FC236}">
                    <a16:creationId xmlns:a16="http://schemas.microsoft.com/office/drawing/2014/main" id="{E64598D0-3A2C-4570-9E7C-C52C89549B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7" name="Freeform 33">
                <a:extLst>
                  <a:ext uri="{FF2B5EF4-FFF2-40B4-BE49-F238E27FC236}">
                    <a16:creationId xmlns:a16="http://schemas.microsoft.com/office/drawing/2014/main" id="{CC17CF42-8908-477B-9F36-DA1306CA01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8" name="Freeform 34">
                <a:extLst>
                  <a:ext uri="{FF2B5EF4-FFF2-40B4-BE49-F238E27FC236}">
                    <a16:creationId xmlns:a16="http://schemas.microsoft.com/office/drawing/2014/main" id="{A2457851-D4A0-404C-BF3F-99AE00B9E9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9" name="Freeform 37">
                <a:extLst>
                  <a:ext uri="{FF2B5EF4-FFF2-40B4-BE49-F238E27FC236}">
                    <a16:creationId xmlns:a16="http://schemas.microsoft.com/office/drawing/2014/main" id="{ECC300FA-EE4A-489E-9A47-79BEBF05DC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0" name="Freeform 35">
                <a:extLst>
                  <a:ext uri="{FF2B5EF4-FFF2-40B4-BE49-F238E27FC236}">
                    <a16:creationId xmlns:a16="http://schemas.microsoft.com/office/drawing/2014/main" id="{0D1F26E2-902B-416B-A1DB-80DAF78D8B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1" name="Freeform 36">
                <a:extLst>
                  <a:ext uri="{FF2B5EF4-FFF2-40B4-BE49-F238E27FC236}">
                    <a16:creationId xmlns:a16="http://schemas.microsoft.com/office/drawing/2014/main" id="{491346A0-BF6D-45A5-806A-2150768722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2" name="Freeform 38">
                <a:extLst>
                  <a:ext uri="{FF2B5EF4-FFF2-40B4-BE49-F238E27FC236}">
                    <a16:creationId xmlns:a16="http://schemas.microsoft.com/office/drawing/2014/main" id="{A8A5AAC9-38FD-4A03-AB91-236F2AAC62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3" name="Freeform 39">
                <a:extLst>
                  <a:ext uri="{FF2B5EF4-FFF2-40B4-BE49-F238E27FC236}">
                    <a16:creationId xmlns:a16="http://schemas.microsoft.com/office/drawing/2014/main" id="{7AD4105C-55AA-47FF-AC5D-5BCB0B78CD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4" name="Freeform 40">
                <a:extLst>
                  <a:ext uri="{FF2B5EF4-FFF2-40B4-BE49-F238E27FC236}">
                    <a16:creationId xmlns:a16="http://schemas.microsoft.com/office/drawing/2014/main" id="{1C4B42B1-B112-4057-82C3-E5AF3BC7F6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5" name="Rectangle 41">
                <a:extLst>
                  <a:ext uri="{FF2B5EF4-FFF2-40B4-BE49-F238E27FC236}">
                    <a16:creationId xmlns:a16="http://schemas.microsoft.com/office/drawing/2014/main" id="{C8B37395-3651-4E66-A62E-31529FABC8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21A37DB-EDD2-4025-A254-7FE5E4C7AE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0"/>
            <a:ext cx="1728807" cy="5143496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4" name="Rectangle 5">
              <a:extLst>
                <a:ext uri="{FF2B5EF4-FFF2-40B4-BE49-F238E27FC236}">
                  <a16:creationId xmlns:a16="http://schemas.microsoft.com/office/drawing/2014/main" id="{708D40D6-935E-4579-ABE6-A99C7E33F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F9775315-32FD-4BD8-BB73-F51CD2C686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336A6870-9B40-41FF-B9F4-A6BA3B2987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Rectangle 8">
              <a:extLst>
                <a:ext uri="{FF2B5EF4-FFF2-40B4-BE49-F238E27FC236}">
                  <a16:creationId xmlns:a16="http://schemas.microsoft.com/office/drawing/2014/main" id="{C710122E-DD96-4794-A7E0-04B497DA5D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4F4CBCBE-E77B-4F77-A0FC-8E53E82227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3AADEE32-46BC-4B55-9FB4-EC09FF4B70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49C2E1A9-8937-452C-B9FC-E735928819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2">
              <a:extLst>
                <a:ext uri="{FF2B5EF4-FFF2-40B4-BE49-F238E27FC236}">
                  <a16:creationId xmlns:a16="http://schemas.microsoft.com/office/drawing/2014/main" id="{52F0D79A-B92A-42F1-9DC4-3768BB84C7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3">
              <a:extLst>
                <a:ext uri="{FF2B5EF4-FFF2-40B4-BE49-F238E27FC236}">
                  <a16:creationId xmlns:a16="http://schemas.microsoft.com/office/drawing/2014/main" id="{DF9A7FE6-2AA9-4245-A3FD-2B1E9B419E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4">
              <a:extLst>
                <a:ext uri="{FF2B5EF4-FFF2-40B4-BE49-F238E27FC236}">
                  <a16:creationId xmlns:a16="http://schemas.microsoft.com/office/drawing/2014/main" id="{5DBCDEBC-5990-40B3-B01F-0901475F58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5">
              <a:extLst>
                <a:ext uri="{FF2B5EF4-FFF2-40B4-BE49-F238E27FC236}">
                  <a16:creationId xmlns:a16="http://schemas.microsoft.com/office/drawing/2014/main" id="{4F679A7F-49B5-4FB8-8861-39C0B1A780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6">
              <a:extLst>
                <a:ext uri="{FF2B5EF4-FFF2-40B4-BE49-F238E27FC236}">
                  <a16:creationId xmlns:a16="http://schemas.microsoft.com/office/drawing/2014/main" id="{25A941BD-9824-47D0-835E-824412568C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7">
              <a:extLst>
                <a:ext uri="{FF2B5EF4-FFF2-40B4-BE49-F238E27FC236}">
                  <a16:creationId xmlns:a16="http://schemas.microsoft.com/office/drawing/2014/main" id="{9788DF14-5749-40F7-9AFC-400AB2F61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8">
              <a:extLst>
                <a:ext uri="{FF2B5EF4-FFF2-40B4-BE49-F238E27FC236}">
                  <a16:creationId xmlns:a16="http://schemas.microsoft.com/office/drawing/2014/main" id="{E1032387-9F5C-4637-A5BC-43C8FDFF3A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9">
              <a:extLst>
                <a:ext uri="{FF2B5EF4-FFF2-40B4-BE49-F238E27FC236}">
                  <a16:creationId xmlns:a16="http://schemas.microsoft.com/office/drawing/2014/main" id="{E0AE6232-915A-4EDB-BC6C-546E772D2A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0">
              <a:extLst>
                <a:ext uri="{FF2B5EF4-FFF2-40B4-BE49-F238E27FC236}">
                  <a16:creationId xmlns:a16="http://schemas.microsoft.com/office/drawing/2014/main" id="{4B47A13E-CFFB-493F-8C53-266B8A9D14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1">
              <a:extLst>
                <a:ext uri="{FF2B5EF4-FFF2-40B4-BE49-F238E27FC236}">
                  <a16:creationId xmlns:a16="http://schemas.microsoft.com/office/drawing/2014/main" id="{CFD722CE-8752-4A08-B23F-764AB47DDA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2">
              <a:extLst>
                <a:ext uri="{FF2B5EF4-FFF2-40B4-BE49-F238E27FC236}">
                  <a16:creationId xmlns:a16="http://schemas.microsoft.com/office/drawing/2014/main" id="{042C13BD-E9AE-4C85-B32E-8913F9B270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3">
              <a:extLst>
                <a:ext uri="{FF2B5EF4-FFF2-40B4-BE49-F238E27FC236}">
                  <a16:creationId xmlns:a16="http://schemas.microsoft.com/office/drawing/2014/main" id="{4598BDC2-ABB1-475A-89A7-29713D01C8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4">
              <a:extLst>
                <a:ext uri="{FF2B5EF4-FFF2-40B4-BE49-F238E27FC236}">
                  <a16:creationId xmlns:a16="http://schemas.microsoft.com/office/drawing/2014/main" id="{2B080B8C-F78B-4171-A1BC-CA5BE0F56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5">
              <a:extLst>
                <a:ext uri="{FF2B5EF4-FFF2-40B4-BE49-F238E27FC236}">
                  <a16:creationId xmlns:a16="http://schemas.microsoft.com/office/drawing/2014/main" id="{71741891-D8A9-46B8-B264-5459DCF9E2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6">
              <a:extLst>
                <a:ext uri="{FF2B5EF4-FFF2-40B4-BE49-F238E27FC236}">
                  <a16:creationId xmlns:a16="http://schemas.microsoft.com/office/drawing/2014/main" id="{A109E82B-1D08-4B6E-9B6C-FE2EC6D533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7">
              <a:extLst>
                <a:ext uri="{FF2B5EF4-FFF2-40B4-BE49-F238E27FC236}">
                  <a16:creationId xmlns:a16="http://schemas.microsoft.com/office/drawing/2014/main" id="{F35E73B8-CFFA-479A-9DE0-5300299D27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8">
              <a:extLst>
                <a:ext uri="{FF2B5EF4-FFF2-40B4-BE49-F238E27FC236}">
                  <a16:creationId xmlns:a16="http://schemas.microsoft.com/office/drawing/2014/main" id="{B0B910CE-9CED-4630-9203-347D1B6D12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9">
              <a:extLst>
                <a:ext uri="{FF2B5EF4-FFF2-40B4-BE49-F238E27FC236}">
                  <a16:creationId xmlns:a16="http://schemas.microsoft.com/office/drawing/2014/main" id="{D06A4D8D-E038-4ED6-9E80-4E91BA84A5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0">
              <a:extLst>
                <a:ext uri="{FF2B5EF4-FFF2-40B4-BE49-F238E27FC236}">
                  <a16:creationId xmlns:a16="http://schemas.microsoft.com/office/drawing/2014/main" id="{5EC8C817-4C9E-45E8-B74C-729F1C3FB0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1">
              <a:extLst>
                <a:ext uri="{FF2B5EF4-FFF2-40B4-BE49-F238E27FC236}">
                  <a16:creationId xmlns:a16="http://schemas.microsoft.com/office/drawing/2014/main" id="{226556E8-E6A7-4D81-9C6C-A69A8B611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2">
              <a:extLst>
                <a:ext uri="{FF2B5EF4-FFF2-40B4-BE49-F238E27FC236}">
                  <a16:creationId xmlns:a16="http://schemas.microsoft.com/office/drawing/2014/main" id="{BF75F646-19BF-4436-97C0-BE3EBEEF94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Rectangle 33">
              <a:extLst>
                <a:ext uri="{FF2B5EF4-FFF2-40B4-BE49-F238E27FC236}">
                  <a16:creationId xmlns:a16="http://schemas.microsoft.com/office/drawing/2014/main" id="{222B076E-642A-4E93-8143-3A8D889753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3" name="Freeform 34">
              <a:extLst>
                <a:ext uri="{FF2B5EF4-FFF2-40B4-BE49-F238E27FC236}">
                  <a16:creationId xmlns:a16="http://schemas.microsoft.com/office/drawing/2014/main" id="{569DC54F-1DCD-40F9-B756-A79C3170C2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5">
              <a:extLst>
                <a:ext uri="{FF2B5EF4-FFF2-40B4-BE49-F238E27FC236}">
                  <a16:creationId xmlns:a16="http://schemas.microsoft.com/office/drawing/2014/main" id="{D6F49EF9-430E-4A1B-9A18-6C247E71E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6">
              <a:extLst>
                <a:ext uri="{FF2B5EF4-FFF2-40B4-BE49-F238E27FC236}">
                  <a16:creationId xmlns:a16="http://schemas.microsoft.com/office/drawing/2014/main" id="{C94C2930-C094-4CF9-8449-60C7BAE989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7">
              <a:extLst>
                <a:ext uri="{FF2B5EF4-FFF2-40B4-BE49-F238E27FC236}">
                  <a16:creationId xmlns:a16="http://schemas.microsoft.com/office/drawing/2014/main" id="{B4FF864C-97F2-40BD-95D1-E47527BCB2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8">
              <a:extLst>
                <a:ext uri="{FF2B5EF4-FFF2-40B4-BE49-F238E27FC236}">
                  <a16:creationId xmlns:a16="http://schemas.microsoft.com/office/drawing/2014/main" id="{E8804833-F6BB-4F88-BA24-F59429C710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9">
              <a:extLst>
                <a:ext uri="{FF2B5EF4-FFF2-40B4-BE49-F238E27FC236}">
                  <a16:creationId xmlns:a16="http://schemas.microsoft.com/office/drawing/2014/main" id="{29A4A3B0-4E15-432A-92DB-7B9E576010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0">
              <a:extLst>
                <a:ext uri="{FF2B5EF4-FFF2-40B4-BE49-F238E27FC236}">
                  <a16:creationId xmlns:a16="http://schemas.microsoft.com/office/drawing/2014/main" id="{3CAB34B1-2BFA-44A9-AC3E-D300B30B75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1">
              <a:extLst>
                <a:ext uri="{FF2B5EF4-FFF2-40B4-BE49-F238E27FC236}">
                  <a16:creationId xmlns:a16="http://schemas.microsoft.com/office/drawing/2014/main" id="{F92527C9-EADB-4C47-BA6A-E70AC9FEC6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2">
              <a:extLst>
                <a:ext uri="{FF2B5EF4-FFF2-40B4-BE49-F238E27FC236}">
                  <a16:creationId xmlns:a16="http://schemas.microsoft.com/office/drawing/2014/main" id="{B9808241-C113-44CB-810B-CCBA189552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3">
              <a:extLst>
                <a:ext uri="{FF2B5EF4-FFF2-40B4-BE49-F238E27FC236}">
                  <a16:creationId xmlns:a16="http://schemas.microsoft.com/office/drawing/2014/main" id="{67AEC938-B302-4DA0-9A63-39F2BC34A7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4">
              <a:extLst>
                <a:ext uri="{FF2B5EF4-FFF2-40B4-BE49-F238E27FC236}">
                  <a16:creationId xmlns:a16="http://schemas.microsoft.com/office/drawing/2014/main" id="{4A1D4FCF-06B8-4AD3-A750-2B6C298C2E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Rectangle 45">
              <a:extLst>
                <a:ext uri="{FF2B5EF4-FFF2-40B4-BE49-F238E27FC236}">
                  <a16:creationId xmlns:a16="http://schemas.microsoft.com/office/drawing/2014/main" id="{B99F5A7E-1A7F-43C2-AC7A-A1B877D0AD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5" name="Freeform 46">
              <a:extLst>
                <a:ext uri="{FF2B5EF4-FFF2-40B4-BE49-F238E27FC236}">
                  <a16:creationId xmlns:a16="http://schemas.microsoft.com/office/drawing/2014/main" id="{5B2DDAA2-7B26-47EF-B7D6-B00B653B36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7">
              <a:extLst>
                <a:ext uri="{FF2B5EF4-FFF2-40B4-BE49-F238E27FC236}">
                  <a16:creationId xmlns:a16="http://schemas.microsoft.com/office/drawing/2014/main" id="{7050BAA0-A0C9-4670-B76F-CC87679BC8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8">
              <a:extLst>
                <a:ext uri="{FF2B5EF4-FFF2-40B4-BE49-F238E27FC236}">
                  <a16:creationId xmlns:a16="http://schemas.microsoft.com/office/drawing/2014/main" id="{296F765D-D9A6-4D73-88D8-0DCC5012BF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49">
              <a:extLst>
                <a:ext uri="{FF2B5EF4-FFF2-40B4-BE49-F238E27FC236}">
                  <a16:creationId xmlns:a16="http://schemas.microsoft.com/office/drawing/2014/main" id="{30C0F78F-AC50-4DFA-B5A8-A68422EC0B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0">
              <a:extLst>
                <a:ext uri="{FF2B5EF4-FFF2-40B4-BE49-F238E27FC236}">
                  <a16:creationId xmlns:a16="http://schemas.microsoft.com/office/drawing/2014/main" id="{E8AD708C-6C0A-458D-A623-7669B91786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1">
              <a:extLst>
                <a:ext uri="{FF2B5EF4-FFF2-40B4-BE49-F238E27FC236}">
                  <a16:creationId xmlns:a16="http://schemas.microsoft.com/office/drawing/2014/main" id="{2F29497E-2528-4481-99BB-8336C16E41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2">
              <a:extLst>
                <a:ext uri="{FF2B5EF4-FFF2-40B4-BE49-F238E27FC236}">
                  <a16:creationId xmlns:a16="http://schemas.microsoft.com/office/drawing/2014/main" id="{30DD109A-0A1F-4554-A865-B1062C525D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3">
              <a:extLst>
                <a:ext uri="{FF2B5EF4-FFF2-40B4-BE49-F238E27FC236}">
                  <a16:creationId xmlns:a16="http://schemas.microsoft.com/office/drawing/2014/main" id="{39A1957F-65F0-4D6E-9F75-09614FFAC4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4">
              <a:extLst>
                <a:ext uri="{FF2B5EF4-FFF2-40B4-BE49-F238E27FC236}">
                  <a16:creationId xmlns:a16="http://schemas.microsoft.com/office/drawing/2014/main" id="{B4F4BB93-11B2-400C-9549-C7FB7BF711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5">
              <a:extLst>
                <a:ext uri="{FF2B5EF4-FFF2-40B4-BE49-F238E27FC236}">
                  <a16:creationId xmlns:a16="http://schemas.microsoft.com/office/drawing/2014/main" id="{04B086A3-C06F-4862-A8A0-DB01FF3DDE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6">
              <a:extLst>
                <a:ext uri="{FF2B5EF4-FFF2-40B4-BE49-F238E27FC236}">
                  <a16:creationId xmlns:a16="http://schemas.microsoft.com/office/drawing/2014/main" id="{9202F0E1-86CF-4652-AA29-E284146476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7">
              <a:extLst>
                <a:ext uri="{FF2B5EF4-FFF2-40B4-BE49-F238E27FC236}">
                  <a16:creationId xmlns:a16="http://schemas.microsoft.com/office/drawing/2014/main" id="{8887D0AB-0624-47E1-906E-6686FA7DEB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8">
              <a:extLst>
                <a:ext uri="{FF2B5EF4-FFF2-40B4-BE49-F238E27FC236}">
                  <a16:creationId xmlns:a16="http://schemas.microsoft.com/office/drawing/2014/main" id="{F54439EF-914B-4744-A1D7-FBD89813CB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788D5DFD-FA42-4EB0-B24E-4180C0CC5A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9144002" cy="5143500"/>
            <a:chOff x="0" y="-1"/>
            <a:chExt cx="12192003" cy="6858001"/>
          </a:xfrm>
        </p:grpSpPr>
        <p:sp useBgFill="1">
          <p:nvSpPr>
            <p:cNvPr id="70" name="Rectangle 69">
              <a:extLst>
                <a:ext uri="{FF2B5EF4-FFF2-40B4-BE49-F238E27FC236}">
                  <a16:creationId xmlns:a16="http://schemas.microsoft.com/office/drawing/2014/main" id="{CC864817-5955-484B-9D1F-9BC8DB7398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1" name="Picture 2">
              <a:extLst>
                <a:ext uri="{FF2B5EF4-FFF2-40B4-BE49-F238E27FC236}">
                  <a16:creationId xmlns:a16="http://schemas.microsoft.com/office/drawing/2014/main" id="{280C083F-71A6-4E55-AE35-586518FE29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0452B92-4ACF-7644-1759-B0015FC458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8834" y="422076"/>
            <a:ext cx="4795523" cy="37214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>
              <a:spcBef>
                <a:spcPct val="0"/>
              </a:spcBef>
            </a:pPr>
            <a:r>
              <a:rPr lang="en-US" sz="2000" dirty="0">
                <a:solidFill>
                  <a:schemeClr val="accent2">
                    <a:lumMod val="75000"/>
                  </a:schemeClr>
                </a:solidFill>
              </a:rPr>
              <a:t>Machine Learning Model Results: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6B6D540F-1E2F-416F-819F-D8216BC8F3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593D353-CD05-361D-417F-DAC7B822F0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440473"/>
            <a:ext cx="9144000" cy="2262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324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>
            <a:extLst>
              <a:ext uri="{FF2B5EF4-FFF2-40B4-BE49-F238E27FC236}">
                <a16:creationId xmlns:a16="http://schemas.microsoft.com/office/drawing/2014/main" id="{6551C300-1D7A-46C3-9EF6-0EAC9B1E1F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2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8EC1EDC6-1B42-4FCD-BC53-B1D05BFF2E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0714" y="0"/>
            <a:ext cx="9040414" cy="5143500"/>
            <a:chOff x="-14288" y="0"/>
            <a:chExt cx="12053888" cy="6858001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633EFBCB-98A2-4F16-B3BB-BF9EC17846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7" name="Rectangle 5">
                <a:extLst>
                  <a:ext uri="{FF2B5EF4-FFF2-40B4-BE49-F238E27FC236}">
                    <a16:creationId xmlns:a16="http://schemas.microsoft.com/office/drawing/2014/main" id="{B399E29C-9CF8-4BD1-8750-949BA21268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6">
                <a:extLst>
                  <a:ext uri="{FF2B5EF4-FFF2-40B4-BE49-F238E27FC236}">
                    <a16:creationId xmlns:a16="http://schemas.microsoft.com/office/drawing/2014/main" id="{CB02DFF7-56DA-42B6-B49A-C8926B841AD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7">
                <a:extLst>
                  <a:ext uri="{FF2B5EF4-FFF2-40B4-BE49-F238E27FC236}">
                    <a16:creationId xmlns:a16="http://schemas.microsoft.com/office/drawing/2014/main" id="{07F77B45-21CD-43DB-AD58-24F8145021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8">
                <a:extLst>
                  <a:ext uri="{FF2B5EF4-FFF2-40B4-BE49-F238E27FC236}">
                    <a16:creationId xmlns:a16="http://schemas.microsoft.com/office/drawing/2014/main" id="{F0151C40-12A4-4A09-A8B6-179A062EF6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9">
                <a:extLst>
                  <a:ext uri="{FF2B5EF4-FFF2-40B4-BE49-F238E27FC236}">
                    <a16:creationId xmlns:a16="http://schemas.microsoft.com/office/drawing/2014/main" id="{F0146EA7-EB82-410D-A6ED-7C10C525ADC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Freeform 10">
                <a:extLst>
                  <a:ext uri="{FF2B5EF4-FFF2-40B4-BE49-F238E27FC236}">
                    <a16:creationId xmlns:a16="http://schemas.microsoft.com/office/drawing/2014/main" id="{20DD5C02-0C86-4FA9-B82A-254EF58D376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3" name="Freeform 11">
                <a:extLst>
                  <a:ext uri="{FF2B5EF4-FFF2-40B4-BE49-F238E27FC236}">
                    <a16:creationId xmlns:a16="http://schemas.microsoft.com/office/drawing/2014/main" id="{19ED9FD5-1147-400A-8A32-82A74F7AD8F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2">
                <a:extLst>
                  <a:ext uri="{FF2B5EF4-FFF2-40B4-BE49-F238E27FC236}">
                    <a16:creationId xmlns:a16="http://schemas.microsoft.com/office/drawing/2014/main" id="{E79E6A0D-4D79-4788-8769-B989488019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3">
                <a:extLst>
                  <a:ext uri="{FF2B5EF4-FFF2-40B4-BE49-F238E27FC236}">
                    <a16:creationId xmlns:a16="http://schemas.microsoft.com/office/drawing/2014/main" id="{A6F42038-BF59-409A-902B-AD7799149A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14">
                <a:extLst>
                  <a:ext uri="{FF2B5EF4-FFF2-40B4-BE49-F238E27FC236}">
                    <a16:creationId xmlns:a16="http://schemas.microsoft.com/office/drawing/2014/main" id="{D8B0BD48-5982-4C95-A7C8-E0D2306453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Freeform 15">
                <a:extLst>
                  <a:ext uri="{FF2B5EF4-FFF2-40B4-BE49-F238E27FC236}">
                    <a16:creationId xmlns:a16="http://schemas.microsoft.com/office/drawing/2014/main" id="{F6C539D3-C6BD-4FB0-AA91-5AF1BF14C5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8" name="Line 16">
                <a:extLst>
                  <a:ext uri="{FF2B5EF4-FFF2-40B4-BE49-F238E27FC236}">
                    <a16:creationId xmlns:a16="http://schemas.microsoft.com/office/drawing/2014/main" id="{34F70AD6-B8F4-4F9D-8593-D4047107BD9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9" name="Freeform 17">
                <a:extLst>
                  <a:ext uri="{FF2B5EF4-FFF2-40B4-BE49-F238E27FC236}">
                    <a16:creationId xmlns:a16="http://schemas.microsoft.com/office/drawing/2014/main" id="{51EAB0E0-5DE2-4906-80B0-211A624789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18">
                <a:extLst>
                  <a:ext uri="{FF2B5EF4-FFF2-40B4-BE49-F238E27FC236}">
                    <a16:creationId xmlns:a16="http://schemas.microsoft.com/office/drawing/2014/main" id="{38E8B65E-526B-458D-85A5-21C0A1A74F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19">
                <a:extLst>
                  <a:ext uri="{FF2B5EF4-FFF2-40B4-BE49-F238E27FC236}">
                    <a16:creationId xmlns:a16="http://schemas.microsoft.com/office/drawing/2014/main" id="{CCE331A2-5388-42F4-A175-69310C1BEF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0">
                <a:extLst>
                  <a:ext uri="{FF2B5EF4-FFF2-40B4-BE49-F238E27FC236}">
                    <a16:creationId xmlns:a16="http://schemas.microsoft.com/office/drawing/2014/main" id="{4E758D69-ACA2-4888-84BB-B05B1FAF2A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Rectangle 21">
                <a:extLst>
                  <a:ext uri="{FF2B5EF4-FFF2-40B4-BE49-F238E27FC236}">
                    <a16:creationId xmlns:a16="http://schemas.microsoft.com/office/drawing/2014/main" id="{078AAA22-796B-4F0E-85DA-B8B0E81115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2">
                <a:extLst>
                  <a:ext uri="{FF2B5EF4-FFF2-40B4-BE49-F238E27FC236}">
                    <a16:creationId xmlns:a16="http://schemas.microsoft.com/office/drawing/2014/main" id="{D1254A9A-3E31-4A25-9A91-F9BC6CF6A3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3">
                <a:extLst>
                  <a:ext uri="{FF2B5EF4-FFF2-40B4-BE49-F238E27FC236}">
                    <a16:creationId xmlns:a16="http://schemas.microsoft.com/office/drawing/2014/main" id="{18CADB3C-936C-476A-A261-28DD5ABA734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24">
                <a:extLst>
                  <a:ext uri="{FF2B5EF4-FFF2-40B4-BE49-F238E27FC236}">
                    <a16:creationId xmlns:a16="http://schemas.microsoft.com/office/drawing/2014/main" id="{771961D1-28D7-4CC1-A720-2933E8B913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25">
                <a:extLst>
                  <a:ext uri="{FF2B5EF4-FFF2-40B4-BE49-F238E27FC236}">
                    <a16:creationId xmlns:a16="http://schemas.microsoft.com/office/drawing/2014/main" id="{E7B8B616-B89E-4A1C-98DE-13B8B93947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8" name="Freeform 26">
                <a:extLst>
                  <a:ext uri="{FF2B5EF4-FFF2-40B4-BE49-F238E27FC236}">
                    <a16:creationId xmlns:a16="http://schemas.microsoft.com/office/drawing/2014/main" id="{5D6CC1A1-D003-44BA-87E4-B3A7F3D300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9" name="Freeform 27">
                <a:extLst>
                  <a:ext uri="{FF2B5EF4-FFF2-40B4-BE49-F238E27FC236}">
                    <a16:creationId xmlns:a16="http://schemas.microsoft.com/office/drawing/2014/main" id="{FF32749B-B34C-4FCB-A33A-0478844A93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0" name="Freeform 28">
                <a:extLst>
                  <a:ext uri="{FF2B5EF4-FFF2-40B4-BE49-F238E27FC236}">
                    <a16:creationId xmlns:a16="http://schemas.microsoft.com/office/drawing/2014/main" id="{4455F261-AC57-4085-8989-4DBED747F1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1" name="Freeform 29">
                <a:extLst>
                  <a:ext uri="{FF2B5EF4-FFF2-40B4-BE49-F238E27FC236}">
                    <a16:creationId xmlns:a16="http://schemas.microsoft.com/office/drawing/2014/main" id="{57CEA90D-DB58-4EC0-A55C-15FAF59E04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2" name="Freeform 30">
                <a:extLst>
                  <a:ext uri="{FF2B5EF4-FFF2-40B4-BE49-F238E27FC236}">
                    <a16:creationId xmlns:a16="http://schemas.microsoft.com/office/drawing/2014/main" id="{66BBB005-2E38-496A-A46C-FD2B0605C1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3" name="Freeform 31">
                <a:extLst>
                  <a:ext uri="{FF2B5EF4-FFF2-40B4-BE49-F238E27FC236}">
                    <a16:creationId xmlns:a16="http://schemas.microsoft.com/office/drawing/2014/main" id="{E1A7618C-DE9D-401A-AD7A-784F19DA856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5E441C57-A0CF-4D49-9609-55CB4646BD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7" name="Freeform 32">
                <a:extLst>
                  <a:ext uri="{FF2B5EF4-FFF2-40B4-BE49-F238E27FC236}">
                    <a16:creationId xmlns:a16="http://schemas.microsoft.com/office/drawing/2014/main" id="{2D3240AD-75B9-452B-9967-D05B40DE5F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3">
                <a:extLst>
                  <a:ext uri="{FF2B5EF4-FFF2-40B4-BE49-F238E27FC236}">
                    <a16:creationId xmlns:a16="http://schemas.microsoft.com/office/drawing/2014/main" id="{6A557EE5-4777-4655-A433-05006D8410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34">
                <a:extLst>
                  <a:ext uri="{FF2B5EF4-FFF2-40B4-BE49-F238E27FC236}">
                    <a16:creationId xmlns:a16="http://schemas.microsoft.com/office/drawing/2014/main" id="{6B721B6E-8FF2-470B-A180-C594E82718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Freeform 35">
                <a:extLst>
                  <a:ext uri="{FF2B5EF4-FFF2-40B4-BE49-F238E27FC236}">
                    <a16:creationId xmlns:a16="http://schemas.microsoft.com/office/drawing/2014/main" id="{23E045A6-2D54-488D-B5F0-6885184308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" name="Freeform 36">
                <a:extLst>
                  <a:ext uri="{FF2B5EF4-FFF2-40B4-BE49-F238E27FC236}">
                    <a16:creationId xmlns:a16="http://schemas.microsoft.com/office/drawing/2014/main" id="{2A4F07ED-57C7-4FF7-ABF8-793FC03A24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37">
                <a:extLst>
                  <a:ext uri="{FF2B5EF4-FFF2-40B4-BE49-F238E27FC236}">
                    <a16:creationId xmlns:a16="http://schemas.microsoft.com/office/drawing/2014/main" id="{8829D0E6-D04F-4297-A784-6837F13ECA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38">
                <a:extLst>
                  <a:ext uri="{FF2B5EF4-FFF2-40B4-BE49-F238E27FC236}">
                    <a16:creationId xmlns:a16="http://schemas.microsoft.com/office/drawing/2014/main" id="{9477D3D3-AA00-446F-B05D-EBBA25D3C9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39">
                <a:extLst>
                  <a:ext uri="{FF2B5EF4-FFF2-40B4-BE49-F238E27FC236}">
                    <a16:creationId xmlns:a16="http://schemas.microsoft.com/office/drawing/2014/main" id="{5AC450AD-A350-42FA-B7EA-103D4416B46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40">
                <a:extLst>
                  <a:ext uri="{FF2B5EF4-FFF2-40B4-BE49-F238E27FC236}">
                    <a16:creationId xmlns:a16="http://schemas.microsoft.com/office/drawing/2014/main" id="{A10F783A-EC27-47BE-A21D-3531A036FA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Rectangle 41">
                <a:extLst>
                  <a:ext uri="{FF2B5EF4-FFF2-40B4-BE49-F238E27FC236}">
                    <a16:creationId xmlns:a16="http://schemas.microsoft.com/office/drawing/2014/main" id="{A2CBE444-D00C-4C80-9F29-42A250C500B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pic>
        <p:nvPicPr>
          <p:cNvPr id="9" name="Picture 8" descr="Graphical user interface&#10;&#10;Description automatically generated">
            <a:extLst>
              <a:ext uri="{FF2B5EF4-FFF2-40B4-BE49-F238E27FC236}">
                <a16:creationId xmlns:a16="http://schemas.microsoft.com/office/drawing/2014/main" id="{C3101E9D-0DCE-DC9E-FB8F-BBE263E0D8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6644" y="7144"/>
            <a:ext cx="7735213" cy="513635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F65AA16-5F68-8645-A7F7-EAC908F9960D}"/>
              </a:ext>
            </a:extLst>
          </p:cNvPr>
          <p:cNvSpPr txBox="1"/>
          <p:nvPr/>
        </p:nvSpPr>
        <p:spPr>
          <a:xfrm>
            <a:off x="85726" y="2022438"/>
            <a:ext cx="1205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ML ERD:</a:t>
            </a:r>
          </a:p>
        </p:txBody>
      </p:sp>
    </p:spTree>
    <p:extLst>
      <p:ext uri="{BB962C8B-B14F-4D97-AF65-F5344CB8AC3E}">
        <p14:creationId xmlns:p14="http://schemas.microsoft.com/office/powerpoint/2010/main" val="22720259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7C69A-8848-3684-50E3-D179BFD82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Displaying the Data Online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93DFCD-CDB8-C7D4-6533-D83EEA342A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chose GitHub pages because it is easy to set up from our repository</a:t>
            </a:r>
          </a:p>
          <a:p>
            <a:pPr lvl="1"/>
            <a:r>
              <a:rPr lang="en-US" dirty="0"/>
              <a:t>Advantages</a:t>
            </a:r>
          </a:p>
          <a:p>
            <a:pPr lvl="2"/>
            <a:r>
              <a:rPr lang="en-US" dirty="0"/>
              <a:t>Easy set up</a:t>
            </a:r>
          </a:p>
          <a:p>
            <a:pPr lvl="2"/>
            <a:r>
              <a:rPr lang="en-US" dirty="0"/>
              <a:t>Collaborative</a:t>
            </a:r>
          </a:p>
          <a:p>
            <a:pPr lvl="2"/>
            <a:r>
              <a:rPr lang="en-US" dirty="0"/>
              <a:t>Familiar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Disadvantages</a:t>
            </a:r>
          </a:p>
          <a:p>
            <a:pPr lvl="2"/>
            <a:r>
              <a:rPr lang="en-US" dirty="0"/>
              <a:t>Necessitates the use of JavaScript, HTML, and CSS</a:t>
            </a:r>
          </a:p>
          <a:p>
            <a:pPr lvl="2"/>
            <a:r>
              <a:rPr lang="en-US" dirty="0"/>
              <a:t>Unable to run Python Code</a:t>
            </a:r>
          </a:p>
          <a:p>
            <a:pPr marL="1054100" lvl="2" indent="0">
              <a:buNone/>
            </a:pPr>
            <a:endParaRPr lang="en-US" dirty="0"/>
          </a:p>
        </p:txBody>
      </p:sp>
      <p:pic>
        <p:nvPicPr>
          <p:cNvPr id="5" name="Picture 4" descr="Shape&#10;&#10;Description automatically generated with medium confidence">
            <a:extLst>
              <a:ext uri="{FF2B5EF4-FFF2-40B4-BE49-F238E27FC236}">
                <a16:creationId xmlns:a16="http://schemas.microsoft.com/office/drawing/2014/main" id="{18926873-E9B7-B297-8D43-555C2F8BFB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832528" y="1709530"/>
            <a:ext cx="5398936" cy="2933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9948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F209BC-EE27-E319-60AF-758087F9D2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Embedded Slides and </a:t>
            </a:r>
            <a:r>
              <a:rPr lang="en-US" dirty="0" err="1"/>
              <a:t>Vizzes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1A88B0-D074-133D-A2FB-DCE6E8EAEE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order to provide more interactivity, we added Tableau </a:t>
            </a:r>
            <a:r>
              <a:rPr lang="en-US" dirty="0" err="1"/>
              <a:t>vizzes</a:t>
            </a:r>
            <a:r>
              <a:rPr lang="en-US" dirty="0"/>
              <a:t> as well a PowerPoint Slides</a:t>
            </a:r>
          </a:p>
          <a:p>
            <a:r>
              <a:rPr lang="en-US" dirty="0"/>
              <a:t>Tableau embeds provide a lot of customizations which are sometimes problematic</a:t>
            </a:r>
          </a:p>
          <a:p>
            <a:r>
              <a:rPr lang="en-US" dirty="0"/>
              <a:t>PowerPoint embedded quite easily with very few customizations</a:t>
            </a:r>
          </a:p>
          <a:p>
            <a:pPr marL="114300" indent="0">
              <a:buNone/>
            </a:pPr>
            <a:endParaRPr lang="en-US" dirty="0">
              <a:hlinkClick r:id="rId2"/>
            </a:endParaRPr>
          </a:p>
          <a:p>
            <a:pPr marL="114300" indent="0">
              <a:buNone/>
            </a:pPr>
            <a:endParaRPr lang="en-US" dirty="0">
              <a:hlinkClick r:id="rId2"/>
            </a:endParaRPr>
          </a:p>
          <a:p>
            <a:pPr marL="114300" indent="0">
              <a:buNone/>
            </a:pPr>
            <a:endParaRPr lang="en-US" dirty="0">
              <a:hlinkClick r:id="rId2"/>
            </a:endParaRPr>
          </a:p>
          <a:p>
            <a:pPr marL="114300" indent="0">
              <a:buNone/>
            </a:pPr>
            <a:endParaRPr lang="en-US" dirty="0">
              <a:hlinkClick r:id="rId2"/>
            </a:endParaRPr>
          </a:p>
          <a:p>
            <a:pPr marL="114300" indent="0">
              <a:buNone/>
            </a:pPr>
            <a:r>
              <a:rPr lang="en-US" dirty="0">
                <a:hlinkClick r:id="rId2"/>
              </a:rPr>
              <a:t>https://tkirk70.github.io/final_project_presentation/</a:t>
            </a:r>
            <a:endParaRPr lang="en-US" dirty="0"/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786864C0-873C-F6C9-8FD9-FB39F4D49D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255249" y="2876799"/>
            <a:ext cx="1821676" cy="1821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3546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317E0-2C29-65C6-51B7-27C004D1C5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400" y="367279"/>
            <a:ext cx="8520600" cy="572700"/>
          </a:xfrm>
        </p:spPr>
        <p:txBody>
          <a:bodyPr/>
          <a:lstStyle/>
          <a:p>
            <a:r>
              <a:rPr lang="en-US" dirty="0"/>
              <a:t>Dashboard</a:t>
            </a:r>
          </a:p>
        </p:txBody>
      </p:sp>
      <p:pic>
        <p:nvPicPr>
          <p:cNvPr id="4" name="Final Project DashBoard" descr="Final Project DashBoard">
            <a:hlinkClick r:id="" action="ppaction://media"/>
            <a:extLst>
              <a:ext uri="{FF2B5EF4-FFF2-40B4-BE49-F238E27FC236}">
                <a16:creationId xmlns:a16="http://schemas.microsoft.com/office/drawing/2014/main" id="{DC5A6C86-C35A-89A9-A147-AA1BD99471D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36541" y="939979"/>
            <a:ext cx="7213601" cy="4057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444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04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Picture 2">
            <a:extLst>
              <a:ext uri="{FF2B5EF4-FFF2-40B4-BE49-F238E27FC236}">
                <a16:creationId xmlns:a16="http://schemas.microsoft.com/office/drawing/2014/main" id="{750F22CC-70D2-4C17-80D3-1BBA3625CC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2" cy="5143500"/>
          </a:xfrm>
          <a:prstGeom prst="rect">
            <a:avLst/>
          </a:prstGeom>
          <a:noFill/>
          <a:extLst>
            <a:ext uri="{909E8E84-426E-40dd-AFC4-6F175D3DCCD1}">
              <a14:hiddenFill xmlns:a16="http://schemas.microsoft.com/office/drawing/2014/main" xmlns:p14="http://schemas.microsoft.com/office/powerpoint/2010/main"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212" name="Group 211">
            <a:extLst>
              <a:ext uri="{FF2B5EF4-FFF2-40B4-BE49-F238E27FC236}">
                <a16:creationId xmlns:a16="http://schemas.microsoft.com/office/drawing/2014/main" id="{0A985134-22BF-423A-A2A6-F2F343AF55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0714" y="0"/>
            <a:ext cx="9040414" cy="5143500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213" name="Group 212">
              <a:extLst>
                <a:ext uri="{FF2B5EF4-FFF2-40B4-BE49-F238E27FC236}">
                  <a16:creationId xmlns:a16="http://schemas.microsoft.com/office/drawing/2014/main" id="{22A4A078-1B79-4A97-A940-D21001623E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25" name="Rectangle 5">
                <a:extLst>
                  <a:ext uri="{FF2B5EF4-FFF2-40B4-BE49-F238E27FC236}">
                    <a16:creationId xmlns:a16="http://schemas.microsoft.com/office/drawing/2014/main" id="{FD4AFD55-ED3A-41BC-9AA1-DF5A721CE39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p14="http://schemas.microsoft.com/office/powerpoint/2010/main"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6" name="Freeform 6">
                <a:extLst>
                  <a:ext uri="{FF2B5EF4-FFF2-40B4-BE49-F238E27FC236}">
                    <a16:creationId xmlns:a16="http://schemas.microsoft.com/office/drawing/2014/main" id="{092E8627-E812-4469-98BF-E05F53450B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p14="http://schemas.microsoft.com/office/powerpoint/2010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27" name="Freeform 7">
                <a:extLst>
                  <a:ext uri="{FF2B5EF4-FFF2-40B4-BE49-F238E27FC236}">
                    <a16:creationId xmlns:a16="http://schemas.microsoft.com/office/drawing/2014/main" id="{769F0E0D-3726-4C38-981A-6C74FC966A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p14="http://schemas.microsoft.com/office/powerpoint/2010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28" name="Freeform 8">
                <a:extLst>
                  <a:ext uri="{FF2B5EF4-FFF2-40B4-BE49-F238E27FC236}">
                    <a16:creationId xmlns:a16="http://schemas.microsoft.com/office/drawing/2014/main" id="{F13097C8-587F-4DA4-92AF-A8CE02326DB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p14="http://schemas.microsoft.com/office/powerpoint/2010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29" name="Freeform 9">
                <a:extLst>
                  <a:ext uri="{FF2B5EF4-FFF2-40B4-BE49-F238E27FC236}">
                    <a16:creationId xmlns:a16="http://schemas.microsoft.com/office/drawing/2014/main" id="{08F97234-8EAB-4A78-86C1-9E74F00608E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p14="http://schemas.microsoft.com/office/powerpoint/2010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0" name="Freeform 10">
                <a:extLst>
                  <a:ext uri="{FF2B5EF4-FFF2-40B4-BE49-F238E27FC236}">
                    <a16:creationId xmlns:a16="http://schemas.microsoft.com/office/drawing/2014/main" id="{730500F4-5234-4E2A-9653-A36C83C027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p14="http://schemas.microsoft.com/office/powerpoint/2010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1" name="Freeform 11">
                <a:extLst>
                  <a:ext uri="{FF2B5EF4-FFF2-40B4-BE49-F238E27FC236}">
                    <a16:creationId xmlns:a16="http://schemas.microsoft.com/office/drawing/2014/main" id="{7010F884-334B-4882-9CCA-674C03DBD7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p14="http://schemas.microsoft.com/office/powerpoint/2010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2" name="Freeform 12">
                <a:extLst>
                  <a:ext uri="{FF2B5EF4-FFF2-40B4-BE49-F238E27FC236}">
                    <a16:creationId xmlns:a16="http://schemas.microsoft.com/office/drawing/2014/main" id="{4C07BC75-E696-4594-B08E-FE92B83950E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p14="http://schemas.microsoft.com/office/powerpoint/2010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3" name="Freeform 13">
                <a:extLst>
                  <a:ext uri="{FF2B5EF4-FFF2-40B4-BE49-F238E27FC236}">
                    <a16:creationId xmlns:a16="http://schemas.microsoft.com/office/drawing/2014/main" id="{91696B47-4021-4D2C-B67C-9A881BB623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p14="http://schemas.microsoft.com/office/powerpoint/2010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4" name="Freeform 14">
                <a:extLst>
                  <a:ext uri="{FF2B5EF4-FFF2-40B4-BE49-F238E27FC236}">
                    <a16:creationId xmlns:a16="http://schemas.microsoft.com/office/drawing/2014/main" id="{D6F690F4-1A2A-4C8F-8609-3E5FE925D8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p14="http://schemas.microsoft.com/office/powerpoint/2010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5" name="Freeform 15">
                <a:extLst>
                  <a:ext uri="{FF2B5EF4-FFF2-40B4-BE49-F238E27FC236}">
                    <a16:creationId xmlns:a16="http://schemas.microsoft.com/office/drawing/2014/main" id="{5C599374-FB77-4DD7-B710-FE7C81C3B17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p14="http://schemas.microsoft.com/office/powerpoint/2010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6" name="Line 16">
                <a:extLst>
                  <a:ext uri="{FF2B5EF4-FFF2-40B4-BE49-F238E27FC236}">
                    <a16:creationId xmlns:a16="http://schemas.microsoft.com/office/drawing/2014/main" id="{2727F4B7-6E6F-4AB5-AFAF-E573C1453C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237" name="Freeform 17">
                <a:extLst>
                  <a:ext uri="{FF2B5EF4-FFF2-40B4-BE49-F238E27FC236}">
                    <a16:creationId xmlns:a16="http://schemas.microsoft.com/office/drawing/2014/main" id="{FF6DAEB1-10FA-4201-B4BB-A9A9FC81D8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p14="http://schemas.microsoft.com/office/powerpoint/2010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8" name="Freeform 18">
                <a:extLst>
                  <a:ext uri="{FF2B5EF4-FFF2-40B4-BE49-F238E27FC236}">
                    <a16:creationId xmlns:a16="http://schemas.microsoft.com/office/drawing/2014/main" id="{11857407-B4F5-40C9-A66A-D7B0F5BFA1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p14="http://schemas.microsoft.com/office/powerpoint/2010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9" name="Freeform 19">
                <a:extLst>
                  <a:ext uri="{FF2B5EF4-FFF2-40B4-BE49-F238E27FC236}">
                    <a16:creationId xmlns:a16="http://schemas.microsoft.com/office/drawing/2014/main" id="{0121BBFB-CFAA-408C-BB39-251D4B8A2F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p14="http://schemas.microsoft.com/office/powerpoint/2010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0" name="Freeform 20">
                <a:extLst>
                  <a:ext uri="{FF2B5EF4-FFF2-40B4-BE49-F238E27FC236}">
                    <a16:creationId xmlns:a16="http://schemas.microsoft.com/office/drawing/2014/main" id="{C8B3F132-5F7B-4C3D-B21E-F51699E66B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p14="http://schemas.microsoft.com/office/powerpoint/2010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1" name="Rectangle 21">
                <a:extLst>
                  <a:ext uri="{FF2B5EF4-FFF2-40B4-BE49-F238E27FC236}">
                    <a16:creationId xmlns:a16="http://schemas.microsoft.com/office/drawing/2014/main" id="{BC251213-FDEA-4B4E-95F7-76703A396B5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p14="http://schemas.microsoft.com/office/powerpoint/2010/main"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42" name="Freeform 22">
                <a:extLst>
                  <a:ext uri="{FF2B5EF4-FFF2-40B4-BE49-F238E27FC236}">
                    <a16:creationId xmlns:a16="http://schemas.microsoft.com/office/drawing/2014/main" id="{CA08FF81-A9C9-4C5C-8D2B-933325F8AE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p14="http://schemas.microsoft.com/office/powerpoint/2010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3" name="Freeform 23">
                <a:extLst>
                  <a:ext uri="{FF2B5EF4-FFF2-40B4-BE49-F238E27FC236}">
                    <a16:creationId xmlns:a16="http://schemas.microsoft.com/office/drawing/2014/main" id="{DF86DBED-83D8-43E9-8EBD-016ADEFB5A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p14="http://schemas.microsoft.com/office/powerpoint/2010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4" name="Freeform 24">
                <a:extLst>
                  <a:ext uri="{FF2B5EF4-FFF2-40B4-BE49-F238E27FC236}">
                    <a16:creationId xmlns:a16="http://schemas.microsoft.com/office/drawing/2014/main" id="{C35AB152-BA73-4B5E-8536-FBE46B634D4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p14="http://schemas.microsoft.com/office/powerpoint/2010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5" name="Freeform 25">
                <a:extLst>
                  <a:ext uri="{FF2B5EF4-FFF2-40B4-BE49-F238E27FC236}">
                    <a16:creationId xmlns:a16="http://schemas.microsoft.com/office/drawing/2014/main" id="{C19BD6D1-4FB0-4BC3-8555-25E4B46C75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p14="http://schemas.microsoft.com/office/powerpoint/2010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6" name="Freeform 26">
                <a:extLst>
                  <a:ext uri="{FF2B5EF4-FFF2-40B4-BE49-F238E27FC236}">
                    <a16:creationId xmlns:a16="http://schemas.microsoft.com/office/drawing/2014/main" id="{DD33B4C3-404C-4455-9286-60D7609082F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p14="http://schemas.microsoft.com/office/powerpoint/2010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7" name="Freeform 27">
                <a:extLst>
                  <a:ext uri="{FF2B5EF4-FFF2-40B4-BE49-F238E27FC236}">
                    <a16:creationId xmlns:a16="http://schemas.microsoft.com/office/drawing/2014/main" id="{75421056-609F-49D9-BE10-16CEE96E0E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p14="http://schemas.microsoft.com/office/powerpoint/2010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8" name="Freeform 28">
                <a:extLst>
                  <a:ext uri="{FF2B5EF4-FFF2-40B4-BE49-F238E27FC236}">
                    <a16:creationId xmlns:a16="http://schemas.microsoft.com/office/drawing/2014/main" id="{6E67C93B-18C4-484A-B156-51E4D43E86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p14="http://schemas.microsoft.com/office/powerpoint/2010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9" name="Freeform 29">
                <a:extLst>
                  <a:ext uri="{FF2B5EF4-FFF2-40B4-BE49-F238E27FC236}">
                    <a16:creationId xmlns:a16="http://schemas.microsoft.com/office/drawing/2014/main" id="{9AC2C848-B794-484E-BCB3-0B8C2ADCBB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p14="http://schemas.microsoft.com/office/powerpoint/2010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0" name="Freeform 30">
                <a:extLst>
                  <a:ext uri="{FF2B5EF4-FFF2-40B4-BE49-F238E27FC236}">
                    <a16:creationId xmlns:a16="http://schemas.microsoft.com/office/drawing/2014/main" id="{B4643A20-E0FF-4A2D-B444-7717A0EA5F0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p14="http://schemas.microsoft.com/office/powerpoint/2010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1" name="Freeform 31">
                <a:extLst>
                  <a:ext uri="{FF2B5EF4-FFF2-40B4-BE49-F238E27FC236}">
                    <a16:creationId xmlns:a16="http://schemas.microsoft.com/office/drawing/2014/main" id="{CD2463F0-9378-4331-B741-309F7E72B8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p14="http://schemas.microsoft.com/office/powerpoint/2010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214" name="Group 213">
              <a:extLst>
                <a:ext uri="{FF2B5EF4-FFF2-40B4-BE49-F238E27FC236}">
                  <a16:creationId xmlns:a16="http://schemas.microsoft.com/office/drawing/2014/main" id="{644C7A02-F2C4-4D59-A0AA-1CD2319FDB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215" name="Freeform 32">
                <a:extLst>
                  <a:ext uri="{FF2B5EF4-FFF2-40B4-BE49-F238E27FC236}">
                    <a16:creationId xmlns:a16="http://schemas.microsoft.com/office/drawing/2014/main" id="{3733EE7C-CEAF-4D7B-A74B-91EA35B59DD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p14="http://schemas.microsoft.com/office/powerpoint/2010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6" name="Freeform 33">
                <a:extLst>
                  <a:ext uri="{FF2B5EF4-FFF2-40B4-BE49-F238E27FC236}">
                    <a16:creationId xmlns:a16="http://schemas.microsoft.com/office/drawing/2014/main" id="{FCEADC69-765D-4B1B-931D-065BA50818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p14="http://schemas.microsoft.com/office/powerpoint/2010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7" name="Freeform 34">
                <a:extLst>
                  <a:ext uri="{FF2B5EF4-FFF2-40B4-BE49-F238E27FC236}">
                    <a16:creationId xmlns:a16="http://schemas.microsoft.com/office/drawing/2014/main" id="{A63E2E00-2FB5-4520-AF79-67A79DF4533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p14="http://schemas.microsoft.com/office/powerpoint/2010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8" name="Freeform 35">
                <a:extLst>
                  <a:ext uri="{FF2B5EF4-FFF2-40B4-BE49-F238E27FC236}">
                    <a16:creationId xmlns:a16="http://schemas.microsoft.com/office/drawing/2014/main" id="{8052C681-43F5-466B-A9DF-B9ACBCC533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p14="http://schemas.microsoft.com/office/powerpoint/2010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9" name="Freeform 36">
                <a:extLst>
                  <a:ext uri="{FF2B5EF4-FFF2-40B4-BE49-F238E27FC236}">
                    <a16:creationId xmlns:a16="http://schemas.microsoft.com/office/drawing/2014/main" id="{9194373C-B4AF-4CE1-BB0A-4FDEB47461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p14="http://schemas.microsoft.com/office/powerpoint/2010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20" name="Freeform 37">
                <a:extLst>
                  <a:ext uri="{FF2B5EF4-FFF2-40B4-BE49-F238E27FC236}">
                    <a16:creationId xmlns:a16="http://schemas.microsoft.com/office/drawing/2014/main" id="{87EE9E89-95B4-4F69-A99A-8A2B9E218C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p14="http://schemas.microsoft.com/office/powerpoint/2010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21" name="Freeform 38">
                <a:extLst>
                  <a:ext uri="{FF2B5EF4-FFF2-40B4-BE49-F238E27FC236}">
                    <a16:creationId xmlns:a16="http://schemas.microsoft.com/office/drawing/2014/main" id="{DCB01B66-EF5E-496D-A847-14DBAE89B00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p14="http://schemas.microsoft.com/office/powerpoint/2010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22" name="Freeform 39">
                <a:extLst>
                  <a:ext uri="{FF2B5EF4-FFF2-40B4-BE49-F238E27FC236}">
                    <a16:creationId xmlns:a16="http://schemas.microsoft.com/office/drawing/2014/main" id="{D5A0D99A-D603-4E53-9B56-9FEC2F10DC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p14="http://schemas.microsoft.com/office/powerpoint/2010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23" name="Freeform 40">
                <a:extLst>
                  <a:ext uri="{FF2B5EF4-FFF2-40B4-BE49-F238E27FC236}">
                    <a16:creationId xmlns:a16="http://schemas.microsoft.com/office/drawing/2014/main" id="{0E448CA9-2659-4CED-8952-86B65BE3387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p14="http://schemas.microsoft.com/office/powerpoint/2010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24" name="Rectangle 41">
                <a:extLst>
                  <a:ext uri="{FF2B5EF4-FFF2-40B4-BE49-F238E27FC236}">
                    <a16:creationId xmlns:a16="http://schemas.microsoft.com/office/drawing/2014/main" id="{F545C3CD-1247-4037-B34A-D2A54B93950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p14="http://schemas.microsoft.com/office/powerpoint/2010/main"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E651080-A805-DA19-D428-4F13D4D3A2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9158" y="45978"/>
            <a:ext cx="7429499" cy="11089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>
              <a:spcBef>
                <a:spcPct val="0"/>
              </a:spcBef>
            </a:pPr>
            <a:r>
              <a:rPr lang="en-US" sz="3600" dirty="0"/>
              <a:t>Tools, Reference &amp; Role</a:t>
            </a:r>
          </a:p>
        </p:txBody>
      </p:sp>
      <p:pic>
        <p:nvPicPr>
          <p:cNvPr id="54" name="Picture 53" descr="Text&#10;&#10;Description automatically generated">
            <a:extLst>
              <a:ext uri="{FF2B5EF4-FFF2-40B4-BE49-F238E27FC236}">
                <a16:creationId xmlns:a16="http://schemas.microsoft.com/office/drawing/2014/main" id="{0473B6D3-55A5-D990-5856-81CBEF7F0F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156" y="820004"/>
            <a:ext cx="3788956" cy="2698292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C8752C18-1AB0-D310-0FAC-29F434B5B9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7425" y="805717"/>
            <a:ext cx="4529599" cy="3182877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56" name="Picture 55" descr="Text&#10;&#10;Description automatically generated with medium confidence">
            <a:extLst>
              <a:ext uri="{FF2B5EF4-FFF2-40B4-BE49-F238E27FC236}">
                <a16:creationId xmlns:a16="http://schemas.microsoft.com/office/drawing/2014/main" id="{08F84BCA-1312-532D-87B9-4AD81995EE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7467" y="3567220"/>
            <a:ext cx="2360960" cy="1233975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558839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098572-93DE-0EBD-40AF-EAA3903C28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6767" y="292278"/>
            <a:ext cx="4517233" cy="4706179"/>
          </a:xfrm>
        </p:spPr>
        <p:txBody>
          <a:bodyPr>
            <a:normAutofit fontScale="25000" lnSpcReduction="20000"/>
          </a:bodyPr>
          <a:lstStyle/>
          <a:p>
            <a:pPr marL="0" indent="0">
              <a:buNone/>
            </a:pPr>
            <a:r>
              <a:rPr lang="en-US" sz="5200" b="1" dirty="0"/>
              <a:t>Cited Authors used in our Prediction Model (that we learned or forked from)</a:t>
            </a:r>
          </a:p>
          <a:p>
            <a:r>
              <a:rPr lang="en-US" sz="5200" b="1" dirty="0" err="1"/>
              <a:t>Behic</a:t>
            </a:r>
            <a:r>
              <a:rPr lang="en-US" sz="5200" b="1" dirty="0"/>
              <a:t> </a:t>
            </a:r>
            <a:r>
              <a:rPr lang="en-US" sz="5200" b="1" dirty="0" err="1"/>
              <a:t>Guven</a:t>
            </a:r>
            <a:r>
              <a:rPr lang="en-US" sz="5200" b="1" dirty="0"/>
              <a:t>: </a:t>
            </a:r>
            <a:r>
              <a:rPr lang="en-US" sz="5200" dirty="0">
                <a:hlinkClick r:id="rId2"/>
              </a:rPr>
              <a:t>https://towardsdatascience.com/step-by-step-guide-building-a-prediction-model-in-python-ac441e8b9e8b</a:t>
            </a:r>
            <a:endParaRPr lang="en-US" sz="5200" dirty="0"/>
          </a:p>
          <a:p>
            <a:r>
              <a:rPr lang="en-US" sz="5200" b="1" dirty="0"/>
              <a:t>Data Science Garage: </a:t>
            </a:r>
            <a:r>
              <a:rPr lang="en-US" sz="5200" dirty="0">
                <a:hlinkClick r:id="rId3"/>
              </a:rPr>
              <a:t>https://www.youtube.com/watch?v=gSYiKKoREFI</a:t>
            </a:r>
            <a:endParaRPr lang="en-US" sz="5200" dirty="0"/>
          </a:p>
          <a:p>
            <a:r>
              <a:rPr lang="en-US" sz="5200" b="1" dirty="0"/>
              <a:t>Data Flair: </a:t>
            </a:r>
            <a:r>
              <a:rPr lang="en-US" sz="5200" dirty="0">
                <a:hlinkClick r:id="rId4"/>
              </a:rPr>
              <a:t>https://data-flair.training/blogs/stock-price-prediction-machine-learning-project-in-python/</a:t>
            </a:r>
            <a:endParaRPr lang="en-US" sz="5200" dirty="0"/>
          </a:p>
          <a:p>
            <a:r>
              <a:rPr lang="en-US" sz="5200" b="1" dirty="0"/>
              <a:t>Jason Brownlee: </a:t>
            </a:r>
            <a:r>
              <a:rPr lang="en-US" sz="5200" dirty="0">
                <a:hlinkClick r:id="rId5"/>
              </a:rPr>
              <a:t>https://machinelearningmastery.com/use-timesteps-lstm-networks-time-series-forecasting/</a:t>
            </a:r>
            <a:endParaRPr lang="en-US" sz="5200" dirty="0"/>
          </a:p>
          <a:p>
            <a:r>
              <a:rPr lang="en-US" sz="5200" b="1" dirty="0" err="1"/>
              <a:t>Simplilearn</a:t>
            </a:r>
            <a:r>
              <a:rPr lang="en-US" sz="5200" b="1" dirty="0"/>
              <a:t>: </a:t>
            </a:r>
            <a:r>
              <a:rPr lang="en-US" sz="5200" dirty="0">
                <a:hlinkClick r:id="rId6"/>
              </a:rPr>
              <a:t>https://www.youtube.com/watch?v=lWkFhVq9-nc</a:t>
            </a:r>
            <a:endParaRPr lang="en-US" sz="5200" dirty="0"/>
          </a:p>
          <a:p>
            <a:r>
              <a:rPr lang="en-US" sz="5200" b="1" dirty="0"/>
              <a:t>Ahmad </a:t>
            </a:r>
            <a:r>
              <a:rPr lang="en-US" sz="5200" b="1" dirty="0" err="1"/>
              <a:t>Mardeni</a:t>
            </a:r>
            <a:r>
              <a:rPr lang="en-US" sz="5200" b="1" dirty="0"/>
              <a:t>: </a:t>
            </a:r>
            <a:r>
              <a:rPr lang="en-US" sz="5200" dirty="0">
                <a:hlinkClick r:id="rId7"/>
              </a:rPr>
              <a:t>https://www.section.io/engineering-education/stock-price-prediction-using-python/</a:t>
            </a:r>
            <a:endParaRPr lang="en-US" sz="5200" dirty="0"/>
          </a:p>
          <a:p>
            <a:r>
              <a:rPr lang="en-US" sz="5200" b="1" dirty="0" err="1"/>
              <a:t>Zedric</a:t>
            </a:r>
            <a:r>
              <a:rPr lang="en-US" sz="5200" b="1" dirty="0"/>
              <a:t> Cheung: </a:t>
            </a:r>
            <a:r>
              <a:rPr lang="en-US" sz="5200" dirty="0">
                <a:hlinkClick r:id="rId8"/>
              </a:rPr>
              <a:t>https://towardsdatascience.com/customize-loss-function-to-make-lstm-model-more-applicable-in-stock-price-prediction-b1c50e50b16c</a:t>
            </a:r>
            <a:endParaRPr lang="en-US" sz="5200" dirty="0"/>
          </a:p>
          <a:p>
            <a:r>
              <a:rPr lang="en-US" sz="5200" b="1" dirty="0"/>
              <a:t>Various Class Tutors and Teachers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8FC3C3-D251-5558-D44D-58569AD63C4B}"/>
              </a:ext>
            </a:extLst>
          </p:cNvPr>
          <p:cNvSpPr txBox="1"/>
          <p:nvPr/>
        </p:nvSpPr>
        <p:spPr>
          <a:xfrm>
            <a:off x="4738155" y="0"/>
            <a:ext cx="3459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Reference: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3605DA5A-1843-71E8-46B4-EB966E0C91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4769" y="678120"/>
            <a:ext cx="4517231" cy="3452445"/>
          </a:xfrm>
        </p:spPr>
        <p:txBody>
          <a:bodyPr numCol="2">
            <a:normAutofit fontScale="25000" lnSpcReduction="20000"/>
          </a:bodyPr>
          <a:lstStyle/>
          <a:p>
            <a:pPr marL="0" indent="0">
              <a:buNone/>
            </a:pPr>
            <a:r>
              <a:rPr lang="en-US" sz="5600" b="1" dirty="0"/>
              <a:t>Communication:</a:t>
            </a:r>
          </a:p>
          <a:p>
            <a:r>
              <a:rPr lang="en-US" sz="5600" dirty="0"/>
              <a:t>Slack</a:t>
            </a:r>
          </a:p>
          <a:p>
            <a:r>
              <a:rPr lang="en-US" sz="5600" dirty="0"/>
              <a:t>Git Hub</a:t>
            </a:r>
          </a:p>
          <a:p>
            <a:r>
              <a:rPr lang="en-US" sz="5600" dirty="0"/>
              <a:t>Zoom</a:t>
            </a:r>
          </a:p>
          <a:p>
            <a:r>
              <a:rPr lang="en-US" sz="5600" dirty="0"/>
              <a:t>Class time &amp; outside of class time</a:t>
            </a:r>
          </a:p>
          <a:p>
            <a:pPr marL="0" indent="0">
              <a:buNone/>
            </a:pPr>
            <a:r>
              <a:rPr lang="en-US" sz="5600" b="1" dirty="0"/>
              <a:t>Project Roles:</a:t>
            </a:r>
          </a:p>
          <a:p>
            <a:r>
              <a:rPr lang="en-US" sz="5600" dirty="0"/>
              <a:t>Ben: Square</a:t>
            </a:r>
          </a:p>
          <a:p>
            <a:r>
              <a:rPr lang="en-US" sz="5600" dirty="0"/>
              <a:t>Bob: Triangle</a:t>
            </a:r>
          </a:p>
          <a:p>
            <a:r>
              <a:rPr lang="en-US" sz="5600" dirty="0"/>
              <a:t>Khagen: X</a:t>
            </a:r>
          </a:p>
          <a:p>
            <a:r>
              <a:rPr lang="en-US" sz="5600" dirty="0"/>
              <a:t>Tim: Circle</a:t>
            </a:r>
          </a:p>
          <a:p>
            <a:pPr marL="0" indent="0">
              <a:buNone/>
            </a:pPr>
            <a:br>
              <a:rPr lang="en-US" sz="5600" b="1" dirty="0"/>
            </a:br>
            <a:br>
              <a:rPr lang="en-US" sz="5600" b="1" dirty="0"/>
            </a:br>
            <a:br>
              <a:rPr lang="en-US" sz="5600" b="1" dirty="0"/>
            </a:br>
            <a:br>
              <a:rPr lang="en-US" sz="5600" b="1" dirty="0"/>
            </a:br>
            <a:r>
              <a:rPr lang="en-US" sz="5600" b="1" dirty="0"/>
              <a:t>Tools:</a:t>
            </a:r>
          </a:p>
          <a:p>
            <a:r>
              <a:rPr lang="en-US" sz="5600" dirty="0" err="1"/>
              <a:t>Conda</a:t>
            </a:r>
            <a:r>
              <a:rPr lang="en-US" sz="5600" dirty="0"/>
              <a:t> 4.12.0</a:t>
            </a:r>
          </a:p>
          <a:p>
            <a:r>
              <a:rPr lang="en-US" sz="5600" dirty="0"/>
              <a:t>Python 3.7.11</a:t>
            </a:r>
          </a:p>
          <a:p>
            <a:r>
              <a:rPr lang="en-US" sz="5600" dirty="0"/>
              <a:t>scikit-learn 0.24.2</a:t>
            </a:r>
          </a:p>
          <a:p>
            <a:r>
              <a:rPr lang="en-US" sz="5600" dirty="0" err="1"/>
              <a:t>plotly</a:t>
            </a:r>
            <a:r>
              <a:rPr lang="en-US" sz="5600" dirty="0"/>
              <a:t> 5.6.0</a:t>
            </a:r>
          </a:p>
          <a:p>
            <a:r>
              <a:rPr lang="en-US" sz="5600" dirty="0"/>
              <a:t>pandas 1.3.4</a:t>
            </a:r>
          </a:p>
          <a:p>
            <a:r>
              <a:rPr lang="en-US" sz="5600" dirty="0"/>
              <a:t>Amazon Web Services</a:t>
            </a:r>
          </a:p>
          <a:p>
            <a:r>
              <a:rPr lang="en-US" sz="5600" dirty="0"/>
              <a:t>Jupiter Notebook</a:t>
            </a:r>
          </a:p>
          <a:p>
            <a:r>
              <a:rPr lang="en-US" sz="5600" dirty="0"/>
              <a:t>Jupiter Lab</a:t>
            </a:r>
          </a:p>
          <a:p>
            <a:r>
              <a:rPr lang="en-US" sz="5600" dirty="0" err="1"/>
              <a:t>PySpark</a:t>
            </a:r>
            <a:endParaRPr lang="en-US" sz="5600" dirty="0"/>
          </a:p>
          <a:p>
            <a:pPr marL="0" indent="0">
              <a:buNone/>
            </a:pPr>
            <a:endParaRPr lang="en-US" sz="5600" dirty="0"/>
          </a:p>
          <a:p>
            <a:pPr marL="0" indent="0">
              <a:buNone/>
            </a:pPr>
            <a:endParaRPr lang="en-US" sz="5600" dirty="0"/>
          </a:p>
          <a:p>
            <a:pPr marL="0" indent="0">
              <a:buNone/>
            </a:pPr>
            <a:br>
              <a:rPr lang="en-US" dirty="0"/>
            </a:b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29339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E3BBF-0009-E255-E2AC-379428E6B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999050"/>
            <a:ext cx="8520600" cy="572700"/>
          </a:xfrm>
        </p:spPr>
        <p:txBody>
          <a:bodyPr/>
          <a:lstStyle/>
          <a:p>
            <a:pPr algn="ctr"/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160947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851F9572-54D5-457A-BA34-C395A478A4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9144002" cy="5143500"/>
            <a:chOff x="0" y="-1"/>
            <a:chExt cx="12192003" cy="6858001"/>
          </a:xfrm>
        </p:grpSpPr>
        <p:sp useBgFill="1">
          <p:nvSpPr>
            <p:cNvPr id="10" name="Rectangle 9">
              <a:extLst>
                <a:ext uri="{FF2B5EF4-FFF2-40B4-BE49-F238E27FC236}">
                  <a16:creationId xmlns:a16="http://schemas.microsoft.com/office/drawing/2014/main" id="{C47D2EE3-C191-49DE-B600-02C0905E41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0D562F95-99C1-44F5-A9D2-96096AE576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a16="http://schemas.microsoft.com/office/drawing/2014/main" xmlns:a14="http://schemas.microsoft.com/office/drawing/2010/main" xmlns:p14="http://schemas.microsoft.com/office/powerpoint/2010/main" xmlns="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930C237-7FD0-FA01-161D-5020E4E88A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6318" y="463888"/>
            <a:ext cx="3449239" cy="1108928"/>
          </a:xfrm>
        </p:spPr>
        <p:txBody>
          <a:bodyPr>
            <a:normAutofit/>
          </a:bodyPr>
          <a:lstStyle/>
          <a:p>
            <a:r>
              <a:rPr lang="en-US" b="1" dirty="0"/>
              <a:t>Project Overview:</a:t>
            </a:r>
            <a:endParaRPr lang="en-US" dirty="0"/>
          </a:p>
        </p:txBody>
      </p:sp>
      <p:pic>
        <p:nvPicPr>
          <p:cNvPr id="5" name="Picture 4" descr="Calculator, pen, compass, money and a paper with graphs printed on it">
            <a:extLst>
              <a:ext uri="{FF2B5EF4-FFF2-40B4-BE49-F238E27FC236}">
                <a16:creationId xmlns:a16="http://schemas.microsoft.com/office/drawing/2014/main" id="{B83ED50F-A582-F1AB-C70A-80B8FE16E95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309" r="21086" b="-1"/>
          <a:stretch/>
        </p:blipFill>
        <p:spPr>
          <a:xfrm>
            <a:off x="-4197" y="10"/>
            <a:ext cx="4576197" cy="5143490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06A80B50-DCB4-4775-9C8E-7AF0F56803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0"/>
            <a:ext cx="1728807" cy="5143496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7B6B07F-8DDD-4497-9D08-B1FED49425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D34962D6-F3CD-4DC5-BF49-D6912045EA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6D73EE8F-606B-44B2-B0D8-4E760E2396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BB572A3-4B3D-42D3-8A1E-099D9711F2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C23D0852-9666-424F-92B1-06969E0486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F4EB5FCA-E3DF-400A-B2DF-3D4A8DE95D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CE8BF121-2A5E-4DF0-BF3D-418EBDB294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2">
              <a:extLst>
                <a:ext uri="{FF2B5EF4-FFF2-40B4-BE49-F238E27FC236}">
                  <a16:creationId xmlns:a16="http://schemas.microsoft.com/office/drawing/2014/main" id="{C74600D7-3557-47CD-B93A-945D150EC8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3">
              <a:extLst>
                <a:ext uri="{FF2B5EF4-FFF2-40B4-BE49-F238E27FC236}">
                  <a16:creationId xmlns:a16="http://schemas.microsoft.com/office/drawing/2014/main" id="{A958ADB2-4D3A-46BD-B22A-C4F4BA8976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4">
              <a:extLst>
                <a:ext uri="{FF2B5EF4-FFF2-40B4-BE49-F238E27FC236}">
                  <a16:creationId xmlns:a16="http://schemas.microsoft.com/office/drawing/2014/main" id="{1E9E49CE-2171-48FE-99CC-0680E5E1FD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5">
              <a:extLst>
                <a:ext uri="{FF2B5EF4-FFF2-40B4-BE49-F238E27FC236}">
                  <a16:creationId xmlns:a16="http://schemas.microsoft.com/office/drawing/2014/main" id="{AE8DBF97-F3A6-4B11-A8B9-7130FEACC3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6">
              <a:extLst>
                <a:ext uri="{FF2B5EF4-FFF2-40B4-BE49-F238E27FC236}">
                  <a16:creationId xmlns:a16="http://schemas.microsoft.com/office/drawing/2014/main" id="{37F19211-D5F9-4D42-BC7C-E300523B7F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7">
              <a:extLst>
                <a:ext uri="{FF2B5EF4-FFF2-40B4-BE49-F238E27FC236}">
                  <a16:creationId xmlns:a16="http://schemas.microsoft.com/office/drawing/2014/main" id="{D8FA95C9-8B12-43AB-B57F-E217001D37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8">
              <a:extLst>
                <a:ext uri="{FF2B5EF4-FFF2-40B4-BE49-F238E27FC236}">
                  <a16:creationId xmlns:a16="http://schemas.microsoft.com/office/drawing/2014/main" id="{FFBCF82E-D8A3-4F77-B21F-AD33E804C8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9">
              <a:extLst>
                <a:ext uri="{FF2B5EF4-FFF2-40B4-BE49-F238E27FC236}">
                  <a16:creationId xmlns:a16="http://schemas.microsoft.com/office/drawing/2014/main" id="{9EAEC88E-CF2C-4FFF-BE1C-3ECDDF8AFB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0">
              <a:extLst>
                <a:ext uri="{FF2B5EF4-FFF2-40B4-BE49-F238E27FC236}">
                  <a16:creationId xmlns:a16="http://schemas.microsoft.com/office/drawing/2014/main" id="{32BB7076-53D2-42EF-89F5-730F18CFE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1">
              <a:extLst>
                <a:ext uri="{FF2B5EF4-FFF2-40B4-BE49-F238E27FC236}">
                  <a16:creationId xmlns:a16="http://schemas.microsoft.com/office/drawing/2014/main" id="{64B50F9C-4972-4D3C-A93A-DD715BA405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2">
              <a:extLst>
                <a:ext uri="{FF2B5EF4-FFF2-40B4-BE49-F238E27FC236}">
                  <a16:creationId xmlns:a16="http://schemas.microsoft.com/office/drawing/2014/main" id="{B4E1A12C-F137-4ECB-8F56-2FA283321A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3">
              <a:extLst>
                <a:ext uri="{FF2B5EF4-FFF2-40B4-BE49-F238E27FC236}">
                  <a16:creationId xmlns:a16="http://schemas.microsoft.com/office/drawing/2014/main" id="{82996E38-1E79-4C38-BB73-850C1F6BDC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4">
              <a:extLst>
                <a:ext uri="{FF2B5EF4-FFF2-40B4-BE49-F238E27FC236}">
                  <a16:creationId xmlns:a16="http://schemas.microsoft.com/office/drawing/2014/main" id="{CE927FE3-1BE5-4D05-B8D7-88E07FF640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5">
              <a:extLst>
                <a:ext uri="{FF2B5EF4-FFF2-40B4-BE49-F238E27FC236}">
                  <a16:creationId xmlns:a16="http://schemas.microsoft.com/office/drawing/2014/main" id="{27B981F4-D791-404F-A6E1-83FAD75378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6">
              <a:extLst>
                <a:ext uri="{FF2B5EF4-FFF2-40B4-BE49-F238E27FC236}">
                  <a16:creationId xmlns:a16="http://schemas.microsoft.com/office/drawing/2014/main" id="{C79724CA-F950-4F24-A2DF-A6C66C8FB9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7">
              <a:extLst>
                <a:ext uri="{FF2B5EF4-FFF2-40B4-BE49-F238E27FC236}">
                  <a16:creationId xmlns:a16="http://schemas.microsoft.com/office/drawing/2014/main" id="{B60F86CD-6B84-4A86-9A84-1253D5C63F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8">
              <a:extLst>
                <a:ext uri="{FF2B5EF4-FFF2-40B4-BE49-F238E27FC236}">
                  <a16:creationId xmlns:a16="http://schemas.microsoft.com/office/drawing/2014/main" id="{6ADDC23E-DD84-4022-9E68-7E35C80E67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9">
              <a:extLst>
                <a:ext uri="{FF2B5EF4-FFF2-40B4-BE49-F238E27FC236}">
                  <a16:creationId xmlns:a16="http://schemas.microsoft.com/office/drawing/2014/main" id="{8FC3E1B2-C741-4242-8D3C-D98A8A213A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0">
              <a:extLst>
                <a:ext uri="{FF2B5EF4-FFF2-40B4-BE49-F238E27FC236}">
                  <a16:creationId xmlns:a16="http://schemas.microsoft.com/office/drawing/2014/main" id="{43E10B4F-DACB-4777-BDEB-26A94121E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1">
              <a:extLst>
                <a:ext uri="{FF2B5EF4-FFF2-40B4-BE49-F238E27FC236}">
                  <a16:creationId xmlns:a16="http://schemas.microsoft.com/office/drawing/2014/main" id="{0F6D9197-EFD5-4945-BC96-A5EC66848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2">
              <a:extLst>
                <a:ext uri="{FF2B5EF4-FFF2-40B4-BE49-F238E27FC236}">
                  <a16:creationId xmlns:a16="http://schemas.microsoft.com/office/drawing/2014/main" id="{129E04CE-31E3-49FB-857A-6C0074B6C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6DDF20A0-F5D5-4DF9-8859-9BAB9B07D9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3" name="Freeform 34">
              <a:extLst>
                <a:ext uri="{FF2B5EF4-FFF2-40B4-BE49-F238E27FC236}">
                  <a16:creationId xmlns:a16="http://schemas.microsoft.com/office/drawing/2014/main" id="{6EAE610D-D6A4-417B-8D1D-9F46CFD16A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5">
              <a:extLst>
                <a:ext uri="{FF2B5EF4-FFF2-40B4-BE49-F238E27FC236}">
                  <a16:creationId xmlns:a16="http://schemas.microsoft.com/office/drawing/2014/main" id="{98EB1E73-7882-4002-970B-0EE5E9D0C8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6">
              <a:extLst>
                <a:ext uri="{FF2B5EF4-FFF2-40B4-BE49-F238E27FC236}">
                  <a16:creationId xmlns:a16="http://schemas.microsoft.com/office/drawing/2014/main" id="{F6789CED-4C51-4E7C-8352-5589F47685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7">
              <a:extLst>
                <a:ext uri="{FF2B5EF4-FFF2-40B4-BE49-F238E27FC236}">
                  <a16:creationId xmlns:a16="http://schemas.microsoft.com/office/drawing/2014/main" id="{5EA3B6F1-F1AB-4125-B10A-A151640AA3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8">
              <a:extLst>
                <a:ext uri="{FF2B5EF4-FFF2-40B4-BE49-F238E27FC236}">
                  <a16:creationId xmlns:a16="http://schemas.microsoft.com/office/drawing/2014/main" id="{10C1DAD7-FA62-4EA9-8B38-632D88F515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9">
              <a:extLst>
                <a:ext uri="{FF2B5EF4-FFF2-40B4-BE49-F238E27FC236}">
                  <a16:creationId xmlns:a16="http://schemas.microsoft.com/office/drawing/2014/main" id="{76C106C8-9A2B-4AAD-BCB6-C969DE071D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0">
              <a:extLst>
                <a:ext uri="{FF2B5EF4-FFF2-40B4-BE49-F238E27FC236}">
                  <a16:creationId xmlns:a16="http://schemas.microsoft.com/office/drawing/2014/main" id="{0C85FDCD-71B0-4746-915A-FD6791AAB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1">
              <a:extLst>
                <a:ext uri="{FF2B5EF4-FFF2-40B4-BE49-F238E27FC236}">
                  <a16:creationId xmlns:a16="http://schemas.microsoft.com/office/drawing/2014/main" id="{AAA649C3-C2F8-4C07-81B6-7CD6A5043B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2">
              <a:extLst>
                <a:ext uri="{FF2B5EF4-FFF2-40B4-BE49-F238E27FC236}">
                  <a16:creationId xmlns:a16="http://schemas.microsoft.com/office/drawing/2014/main" id="{204CA23C-3342-4E0B-8785-EDA0FDBEC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3">
              <a:extLst>
                <a:ext uri="{FF2B5EF4-FFF2-40B4-BE49-F238E27FC236}">
                  <a16:creationId xmlns:a16="http://schemas.microsoft.com/office/drawing/2014/main" id="{2983555D-7FC7-4A4C-93BC-C29EECEE8E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4">
              <a:extLst>
                <a:ext uri="{FF2B5EF4-FFF2-40B4-BE49-F238E27FC236}">
                  <a16:creationId xmlns:a16="http://schemas.microsoft.com/office/drawing/2014/main" id="{3B6E164A-5B73-496F-83C1-4E257C561B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DF9EAAD5-930F-4895-869E-5DA5A5ED30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5" name="Freeform 46">
              <a:extLst>
                <a:ext uri="{FF2B5EF4-FFF2-40B4-BE49-F238E27FC236}">
                  <a16:creationId xmlns:a16="http://schemas.microsoft.com/office/drawing/2014/main" id="{12B05A00-01DB-41D0-98C5-F93FC98C43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7">
              <a:extLst>
                <a:ext uri="{FF2B5EF4-FFF2-40B4-BE49-F238E27FC236}">
                  <a16:creationId xmlns:a16="http://schemas.microsoft.com/office/drawing/2014/main" id="{ACFCCFE5-2B6E-4EE2-8A0D-A18A312594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8">
              <a:extLst>
                <a:ext uri="{FF2B5EF4-FFF2-40B4-BE49-F238E27FC236}">
                  <a16:creationId xmlns:a16="http://schemas.microsoft.com/office/drawing/2014/main" id="{70562808-51A5-4773-93CC-8B4A4A3627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49">
              <a:extLst>
                <a:ext uri="{FF2B5EF4-FFF2-40B4-BE49-F238E27FC236}">
                  <a16:creationId xmlns:a16="http://schemas.microsoft.com/office/drawing/2014/main" id="{EC56ED5F-316D-4A66-8F8F-72E26F50B9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0">
              <a:extLst>
                <a:ext uri="{FF2B5EF4-FFF2-40B4-BE49-F238E27FC236}">
                  <a16:creationId xmlns:a16="http://schemas.microsoft.com/office/drawing/2014/main" id="{8C5B852E-E495-4C75-82DA-DD9426B2FC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1">
              <a:extLst>
                <a:ext uri="{FF2B5EF4-FFF2-40B4-BE49-F238E27FC236}">
                  <a16:creationId xmlns:a16="http://schemas.microsoft.com/office/drawing/2014/main" id="{873B9CD9-5CB4-4A2A-87B8-503800220E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2">
              <a:extLst>
                <a:ext uri="{FF2B5EF4-FFF2-40B4-BE49-F238E27FC236}">
                  <a16:creationId xmlns:a16="http://schemas.microsoft.com/office/drawing/2014/main" id="{693D1E94-8556-4B08-AFE0-A60455465A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3">
              <a:extLst>
                <a:ext uri="{FF2B5EF4-FFF2-40B4-BE49-F238E27FC236}">
                  <a16:creationId xmlns:a16="http://schemas.microsoft.com/office/drawing/2014/main" id="{32312E8C-B6A4-4488-A1B8-6A7DECAFD8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4">
              <a:extLst>
                <a:ext uri="{FF2B5EF4-FFF2-40B4-BE49-F238E27FC236}">
                  <a16:creationId xmlns:a16="http://schemas.microsoft.com/office/drawing/2014/main" id="{CB36CE95-F25E-4549-9FD6-1B068418D3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5">
              <a:extLst>
                <a:ext uri="{FF2B5EF4-FFF2-40B4-BE49-F238E27FC236}">
                  <a16:creationId xmlns:a16="http://schemas.microsoft.com/office/drawing/2014/main" id="{C452D834-CC93-48F0-9C24-A864E0A53F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6">
              <a:extLst>
                <a:ext uri="{FF2B5EF4-FFF2-40B4-BE49-F238E27FC236}">
                  <a16:creationId xmlns:a16="http://schemas.microsoft.com/office/drawing/2014/main" id="{2F8089AF-DC55-4EB6-90DD-468D2F1D0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7">
              <a:extLst>
                <a:ext uri="{FF2B5EF4-FFF2-40B4-BE49-F238E27FC236}">
                  <a16:creationId xmlns:a16="http://schemas.microsoft.com/office/drawing/2014/main" id="{00DD0A37-AD9B-4A38-B2A5-C41D2780D2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8">
              <a:extLst>
                <a:ext uri="{FF2B5EF4-FFF2-40B4-BE49-F238E27FC236}">
                  <a16:creationId xmlns:a16="http://schemas.microsoft.com/office/drawing/2014/main" id="{C24501AA-7C2F-4076-AE7A-3BE4467154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951EF2-3C3E-F45F-C44B-333E54EC77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36318" y="1687115"/>
            <a:ext cx="3449240" cy="265628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Our team decided to develop a stock prediction model. We found a rudimentary model that we sought to improve. The original model used historical daily price data for publicly traded companies.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09619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>
            <a:extLst>
              <a:ext uri="{FF2B5EF4-FFF2-40B4-BE49-F238E27FC236}">
                <a16:creationId xmlns:a16="http://schemas.microsoft.com/office/drawing/2014/main" id="{519FA62B-A2C9-49F5-8C45-9D5CDCD72B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2" cy="5143500"/>
          </a:xfrm>
          <a:prstGeom prst="rect">
            <a:avLst/>
          </a:prstGeom>
          <a:noFill/>
          <a:extLst>
            <a:ext uri="{909E8E84-426E-40dd-AFC4-6F175D3DCCD1}">
              <a14:hiddenFill xmlns:a16="http://schemas.microsoft.com/office/drawing/2014/main" xmlns:a14="http://schemas.microsoft.com/office/drawing/2010/main" xmlns:p14="http://schemas.microsoft.com/office/powerpoint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A24E966C-35F3-4DB1-8C23-4BC252E4E4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0714" y="0"/>
            <a:ext cx="9040414" cy="5143500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C24ADCBC-2A94-4F6E-BC8D-278612B7AC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4" name="Rectangle 5">
                <a:extLst>
                  <a:ext uri="{FF2B5EF4-FFF2-40B4-BE49-F238E27FC236}">
                    <a16:creationId xmlns:a16="http://schemas.microsoft.com/office/drawing/2014/main" id="{38F45A3E-0BAF-4E7A-AD24-51B345041D5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6">
                <a:extLst>
                  <a:ext uri="{FF2B5EF4-FFF2-40B4-BE49-F238E27FC236}">
                    <a16:creationId xmlns:a16="http://schemas.microsoft.com/office/drawing/2014/main" id="{5340FE26-BABB-409C-A32A-B3D10BD235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7">
                <a:extLst>
                  <a:ext uri="{FF2B5EF4-FFF2-40B4-BE49-F238E27FC236}">
                    <a16:creationId xmlns:a16="http://schemas.microsoft.com/office/drawing/2014/main" id="{A9468B59-1984-42C3-88A4-942CF6EF75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8">
                <a:extLst>
                  <a:ext uri="{FF2B5EF4-FFF2-40B4-BE49-F238E27FC236}">
                    <a16:creationId xmlns:a16="http://schemas.microsoft.com/office/drawing/2014/main" id="{F6B5E914-0078-49CC-AD42-C97DC361CD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9">
                <a:extLst>
                  <a:ext uri="{FF2B5EF4-FFF2-40B4-BE49-F238E27FC236}">
                    <a16:creationId xmlns:a16="http://schemas.microsoft.com/office/drawing/2014/main" id="{D18B3F5A-0978-48AE-9360-8ABC8CEABB1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0">
                <a:extLst>
                  <a:ext uri="{FF2B5EF4-FFF2-40B4-BE49-F238E27FC236}">
                    <a16:creationId xmlns:a16="http://schemas.microsoft.com/office/drawing/2014/main" id="{27E73F9B-CBFF-473A-9B41-8964B831E9F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1">
                <a:extLst>
                  <a:ext uri="{FF2B5EF4-FFF2-40B4-BE49-F238E27FC236}">
                    <a16:creationId xmlns:a16="http://schemas.microsoft.com/office/drawing/2014/main" id="{558218B5-0904-4C19-8935-1A64432BC2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2">
                <a:extLst>
                  <a:ext uri="{FF2B5EF4-FFF2-40B4-BE49-F238E27FC236}">
                    <a16:creationId xmlns:a16="http://schemas.microsoft.com/office/drawing/2014/main" id="{DBCBCB59-A700-4032-AB43-CB06687996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Freeform 13">
                <a:extLst>
                  <a:ext uri="{FF2B5EF4-FFF2-40B4-BE49-F238E27FC236}">
                    <a16:creationId xmlns:a16="http://schemas.microsoft.com/office/drawing/2014/main" id="{861A9C11-1685-4F09-B995-D5ECAD153F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3" name="Freeform 14">
                <a:extLst>
                  <a:ext uri="{FF2B5EF4-FFF2-40B4-BE49-F238E27FC236}">
                    <a16:creationId xmlns:a16="http://schemas.microsoft.com/office/drawing/2014/main" id="{57CCC420-3BF0-4A3E-A4FB-41537B0642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5">
                <a:extLst>
                  <a:ext uri="{FF2B5EF4-FFF2-40B4-BE49-F238E27FC236}">
                    <a16:creationId xmlns:a16="http://schemas.microsoft.com/office/drawing/2014/main" id="{1DEFC6D1-15DA-4DDC-8FD1-B7630B8D60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Line 16">
                <a:extLst>
                  <a:ext uri="{FF2B5EF4-FFF2-40B4-BE49-F238E27FC236}">
                    <a16:creationId xmlns:a16="http://schemas.microsoft.com/office/drawing/2014/main" id="{0C6F2EE9-81FE-4B46-9513-6EC7D930124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6" name="Freeform 17">
                <a:extLst>
                  <a:ext uri="{FF2B5EF4-FFF2-40B4-BE49-F238E27FC236}">
                    <a16:creationId xmlns:a16="http://schemas.microsoft.com/office/drawing/2014/main" id="{26DF77E9-F68C-4FE0-864E-A4A4DE3616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Freeform 18">
                <a:extLst>
                  <a:ext uri="{FF2B5EF4-FFF2-40B4-BE49-F238E27FC236}">
                    <a16:creationId xmlns:a16="http://schemas.microsoft.com/office/drawing/2014/main" id="{9D3495ED-B588-4755-B8BB-18D33E4AC4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19">
                <a:extLst>
                  <a:ext uri="{FF2B5EF4-FFF2-40B4-BE49-F238E27FC236}">
                    <a16:creationId xmlns:a16="http://schemas.microsoft.com/office/drawing/2014/main" id="{E76105FE-305A-42A7-B2DD-388B99FAB8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0">
                <a:extLst>
                  <a:ext uri="{FF2B5EF4-FFF2-40B4-BE49-F238E27FC236}">
                    <a16:creationId xmlns:a16="http://schemas.microsoft.com/office/drawing/2014/main" id="{F1883F6E-6FAE-49E2-AE28-02B88BEBF6D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Rectangle 21">
                <a:extLst>
                  <a:ext uri="{FF2B5EF4-FFF2-40B4-BE49-F238E27FC236}">
                    <a16:creationId xmlns:a16="http://schemas.microsoft.com/office/drawing/2014/main" id="{8C8A198F-A0AA-455F-ACD5-8587457BDD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2">
                <a:extLst>
                  <a:ext uri="{FF2B5EF4-FFF2-40B4-BE49-F238E27FC236}">
                    <a16:creationId xmlns:a16="http://schemas.microsoft.com/office/drawing/2014/main" id="{E57E155C-0F05-498E-B0E3-33AE15B7E8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3">
                <a:extLst>
                  <a:ext uri="{FF2B5EF4-FFF2-40B4-BE49-F238E27FC236}">
                    <a16:creationId xmlns:a16="http://schemas.microsoft.com/office/drawing/2014/main" id="{3D7FB1D7-F9DB-443D-A2D4-40C46F6975A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4">
                <a:extLst>
                  <a:ext uri="{FF2B5EF4-FFF2-40B4-BE49-F238E27FC236}">
                    <a16:creationId xmlns:a16="http://schemas.microsoft.com/office/drawing/2014/main" id="{9EF7FB08-B52A-4C0D-BF32-AC6D91AE99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5">
                <a:extLst>
                  <a:ext uri="{FF2B5EF4-FFF2-40B4-BE49-F238E27FC236}">
                    <a16:creationId xmlns:a16="http://schemas.microsoft.com/office/drawing/2014/main" id="{2A27D708-7911-4EAB-8A9D-E608726B57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6">
                <a:extLst>
                  <a:ext uri="{FF2B5EF4-FFF2-40B4-BE49-F238E27FC236}">
                    <a16:creationId xmlns:a16="http://schemas.microsoft.com/office/drawing/2014/main" id="{40A3E3AC-335B-4EAB-A5D4-E72C8434AB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27">
                <a:extLst>
                  <a:ext uri="{FF2B5EF4-FFF2-40B4-BE49-F238E27FC236}">
                    <a16:creationId xmlns:a16="http://schemas.microsoft.com/office/drawing/2014/main" id="{FC4E923E-7CEC-4950-8C12-F40EAE7A36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28">
                <a:extLst>
                  <a:ext uri="{FF2B5EF4-FFF2-40B4-BE49-F238E27FC236}">
                    <a16:creationId xmlns:a16="http://schemas.microsoft.com/office/drawing/2014/main" id="{23A92FB5-3211-4195-8FFA-A8F49F6777E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8" name="Freeform 29">
                <a:extLst>
                  <a:ext uri="{FF2B5EF4-FFF2-40B4-BE49-F238E27FC236}">
                    <a16:creationId xmlns:a16="http://schemas.microsoft.com/office/drawing/2014/main" id="{BB88442A-84E1-4264-BD24-B14020F21EF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9" name="Freeform 30">
                <a:extLst>
                  <a:ext uri="{FF2B5EF4-FFF2-40B4-BE49-F238E27FC236}">
                    <a16:creationId xmlns:a16="http://schemas.microsoft.com/office/drawing/2014/main" id="{B47AD665-0844-40BF-AE62-BA493929C5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0" name="Freeform 31">
                <a:extLst>
                  <a:ext uri="{FF2B5EF4-FFF2-40B4-BE49-F238E27FC236}">
                    <a16:creationId xmlns:a16="http://schemas.microsoft.com/office/drawing/2014/main" id="{01D8E540-292C-4867-BD21-43910262E9F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A00C8F50-D632-4BE8-B5BF-8AEAE2D132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4" name="Freeform 32">
                <a:extLst>
                  <a:ext uri="{FF2B5EF4-FFF2-40B4-BE49-F238E27FC236}">
                    <a16:creationId xmlns:a16="http://schemas.microsoft.com/office/drawing/2014/main" id="{7870CC07-8D37-4F4D-A73B-9762FFAB17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3">
                <a:extLst>
                  <a:ext uri="{FF2B5EF4-FFF2-40B4-BE49-F238E27FC236}">
                    <a16:creationId xmlns:a16="http://schemas.microsoft.com/office/drawing/2014/main" id="{06B84BAB-C27B-4804-9496-FDDA7FF6F2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4">
                <a:extLst>
                  <a:ext uri="{FF2B5EF4-FFF2-40B4-BE49-F238E27FC236}">
                    <a16:creationId xmlns:a16="http://schemas.microsoft.com/office/drawing/2014/main" id="{45E90447-AF32-4C90-8940-D5EBE9F6406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5">
                <a:extLst>
                  <a:ext uri="{FF2B5EF4-FFF2-40B4-BE49-F238E27FC236}">
                    <a16:creationId xmlns:a16="http://schemas.microsoft.com/office/drawing/2014/main" id="{DFD35AB5-2871-471E-87D3-C3C024C31E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6">
                <a:extLst>
                  <a:ext uri="{FF2B5EF4-FFF2-40B4-BE49-F238E27FC236}">
                    <a16:creationId xmlns:a16="http://schemas.microsoft.com/office/drawing/2014/main" id="{60EED77B-C4CD-44DE-B7AA-472CBEE6EC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37">
                <a:extLst>
                  <a:ext uri="{FF2B5EF4-FFF2-40B4-BE49-F238E27FC236}">
                    <a16:creationId xmlns:a16="http://schemas.microsoft.com/office/drawing/2014/main" id="{68122908-2E24-4971-A70E-29CFE953E5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Freeform 38">
                <a:extLst>
                  <a:ext uri="{FF2B5EF4-FFF2-40B4-BE49-F238E27FC236}">
                    <a16:creationId xmlns:a16="http://schemas.microsoft.com/office/drawing/2014/main" id="{43930918-848F-4F70-8C42-426DCCB4D4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" name="Freeform 39">
                <a:extLst>
                  <a:ext uri="{FF2B5EF4-FFF2-40B4-BE49-F238E27FC236}">
                    <a16:creationId xmlns:a16="http://schemas.microsoft.com/office/drawing/2014/main" id="{7C2C1A0B-06A1-4F89-9A58-66CAB57F1F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40">
                <a:extLst>
                  <a:ext uri="{FF2B5EF4-FFF2-40B4-BE49-F238E27FC236}">
                    <a16:creationId xmlns:a16="http://schemas.microsoft.com/office/drawing/2014/main" id="{F26FAEF0-6EA1-41B4-AC1D-0BC56E43EFE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Rectangle 41">
                <a:extLst>
                  <a:ext uri="{FF2B5EF4-FFF2-40B4-BE49-F238E27FC236}">
                    <a16:creationId xmlns:a16="http://schemas.microsoft.com/office/drawing/2014/main" id="{563F085C-A9C1-47AB-9656-468B79DE5A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851F9572-54D5-457A-BA34-C395A478A4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9144002" cy="5143500"/>
            <a:chOff x="0" y="-1"/>
            <a:chExt cx="12192003" cy="6858001"/>
          </a:xfrm>
        </p:grpSpPr>
        <p:sp useBgFill="1">
          <p:nvSpPr>
            <p:cNvPr id="53" name="Rectangle 52">
              <a:extLst>
                <a:ext uri="{FF2B5EF4-FFF2-40B4-BE49-F238E27FC236}">
                  <a16:creationId xmlns:a16="http://schemas.microsoft.com/office/drawing/2014/main" id="{C47D2EE3-C191-49DE-B600-02C0905E41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4" name="Picture 2">
              <a:extLst>
                <a:ext uri="{FF2B5EF4-FFF2-40B4-BE49-F238E27FC236}">
                  <a16:creationId xmlns:a16="http://schemas.microsoft.com/office/drawing/2014/main" id="{0D562F95-99C1-44F5-A9D2-96096AE576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a16="http://schemas.microsoft.com/office/drawing/2014/main" xmlns:a14="http://schemas.microsoft.com/office/drawing/2010/main" xmlns:p14="http://schemas.microsoft.com/office/powerpoint/2010/main" xmlns="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784F2E9-465C-E47D-D0DB-801A5DC2F8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5628" y="191387"/>
            <a:ext cx="3601634" cy="101709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Bef>
                <a:spcPct val="0"/>
              </a:spcBef>
            </a:pPr>
            <a:r>
              <a:rPr lang="en-US" sz="2800" b="1" dirty="0"/>
              <a:t>Project Questions</a:t>
            </a:r>
            <a:br>
              <a:rPr lang="en-US" sz="2800" b="1" dirty="0"/>
            </a:br>
            <a:endParaRPr lang="en-US" sz="2800" dirty="0"/>
          </a:p>
        </p:txBody>
      </p:sp>
      <p:pic>
        <p:nvPicPr>
          <p:cNvPr id="5" name="Picture 4" descr="Sunlit desk">
            <a:extLst>
              <a:ext uri="{FF2B5EF4-FFF2-40B4-BE49-F238E27FC236}">
                <a16:creationId xmlns:a16="http://schemas.microsoft.com/office/drawing/2014/main" id="{90C06F21-F171-9832-48DC-1CCEDDE0055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184" r="24428"/>
          <a:stretch/>
        </p:blipFill>
        <p:spPr>
          <a:xfrm>
            <a:off x="-4197" y="10"/>
            <a:ext cx="4576197" cy="5143490"/>
          </a:xfrm>
          <a:prstGeom prst="rect">
            <a:avLst/>
          </a:prstGeom>
        </p:spPr>
      </p:pic>
      <p:grpSp>
        <p:nvGrpSpPr>
          <p:cNvPr id="56" name="Group 55">
            <a:extLst>
              <a:ext uri="{FF2B5EF4-FFF2-40B4-BE49-F238E27FC236}">
                <a16:creationId xmlns:a16="http://schemas.microsoft.com/office/drawing/2014/main" id="{06A80B50-DCB4-4775-9C8E-7AF0F56803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0"/>
            <a:ext cx="1728807" cy="5143496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57B6B07F-8DDD-4497-9D08-B1FED49425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8" name="Freeform 6">
              <a:extLst>
                <a:ext uri="{FF2B5EF4-FFF2-40B4-BE49-F238E27FC236}">
                  <a16:creationId xmlns:a16="http://schemas.microsoft.com/office/drawing/2014/main" id="{D34962D6-F3CD-4DC5-BF49-D6912045EA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7">
              <a:extLst>
                <a:ext uri="{FF2B5EF4-FFF2-40B4-BE49-F238E27FC236}">
                  <a16:creationId xmlns:a16="http://schemas.microsoft.com/office/drawing/2014/main" id="{6D73EE8F-606B-44B2-B0D8-4E760E2396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4BB572A3-4B3D-42D3-8A1E-099D9711F2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61" name="Freeform 9">
              <a:extLst>
                <a:ext uri="{FF2B5EF4-FFF2-40B4-BE49-F238E27FC236}">
                  <a16:creationId xmlns:a16="http://schemas.microsoft.com/office/drawing/2014/main" id="{C23D0852-9666-424F-92B1-06969E0486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10">
              <a:extLst>
                <a:ext uri="{FF2B5EF4-FFF2-40B4-BE49-F238E27FC236}">
                  <a16:creationId xmlns:a16="http://schemas.microsoft.com/office/drawing/2014/main" id="{F4EB5FCA-E3DF-400A-B2DF-3D4A8DE95D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11">
              <a:extLst>
                <a:ext uri="{FF2B5EF4-FFF2-40B4-BE49-F238E27FC236}">
                  <a16:creationId xmlns:a16="http://schemas.microsoft.com/office/drawing/2014/main" id="{CE8BF121-2A5E-4DF0-BF3D-418EBDB294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12">
              <a:extLst>
                <a:ext uri="{FF2B5EF4-FFF2-40B4-BE49-F238E27FC236}">
                  <a16:creationId xmlns:a16="http://schemas.microsoft.com/office/drawing/2014/main" id="{C74600D7-3557-47CD-B93A-945D150EC8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13">
              <a:extLst>
                <a:ext uri="{FF2B5EF4-FFF2-40B4-BE49-F238E27FC236}">
                  <a16:creationId xmlns:a16="http://schemas.microsoft.com/office/drawing/2014/main" id="{A958ADB2-4D3A-46BD-B22A-C4F4BA8976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14">
              <a:extLst>
                <a:ext uri="{FF2B5EF4-FFF2-40B4-BE49-F238E27FC236}">
                  <a16:creationId xmlns:a16="http://schemas.microsoft.com/office/drawing/2014/main" id="{1E9E49CE-2171-48FE-99CC-0680E5E1FD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15">
              <a:extLst>
                <a:ext uri="{FF2B5EF4-FFF2-40B4-BE49-F238E27FC236}">
                  <a16:creationId xmlns:a16="http://schemas.microsoft.com/office/drawing/2014/main" id="{AE8DBF97-F3A6-4B11-A8B9-7130FEACC3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16">
              <a:extLst>
                <a:ext uri="{FF2B5EF4-FFF2-40B4-BE49-F238E27FC236}">
                  <a16:creationId xmlns:a16="http://schemas.microsoft.com/office/drawing/2014/main" id="{37F19211-D5F9-4D42-BC7C-E300523B7F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17">
              <a:extLst>
                <a:ext uri="{FF2B5EF4-FFF2-40B4-BE49-F238E27FC236}">
                  <a16:creationId xmlns:a16="http://schemas.microsoft.com/office/drawing/2014/main" id="{D8FA95C9-8B12-43AB-B57F-E217001D37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18">
              <a:extLst>
                <a:ext uri="{FF2B5EF4-FFF2-40B4-BE49-F238E27FC236}">
                  <a16:creationId xmlns:a16="http://schemas.microsoft.com/office/drawing/2014/main" id="{FFBCF82E-D8A3-4F77-B21F-AD33E804C8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19">
              <a:extLst>
                <a:ext uri="{FF2B5EF4-FFF2-40B4-BE49-F238E27FC236}">
                  <a16:creationId xmlns:a16="http://schemas.microsoft.com/office/drawing/2014/main" id="{9EAEC88E-CF2C-4FFF-BE1C-3ECDDF8AFB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20">
              <a:extLst>
                <a:ext uri="{FF2B5EF4-FFF2-40B4-BE49-F238E27FC236}">
                  <a16:creationId xmlns:a16="http://schemas.microsoft.com/office/drawing/2014/main" id="{32BB7076-53D2-42EF-89F5-730F18CFE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21">
              <a:extLst>
                <a:ext uri="{FF2B5EF4-FFF2-40B4-BE49-F238E27FC236}">
                  <a16:creationId xmlns:a16="http://schemas.microsoft.com/office/drawing/2014/main" id="{64B50F9C-4972-4D3C-A93A-DD715BA405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22">
              <a:extLst>
                <a:ext uri="{FF2B5EF4-FFF2-40B4-BE49-F238E27FC236}">
                  <a16:creationId xmlns:a16="http://schemas.microsoft.com/office/drawing/2014/main" id="{B4E1A12C-F137-4ECB-8F56-2FA283321A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23">
              <a:extLst>
                <a:ext uri="{FF2B5EF4-FFF2-40B4-BE49-F238E27FC236}">
                  <a16:creationId xmlns:a16="http://schemas.microsoft.com/office/drawing/2014/main" id="{82996E38-1E79-4C38-BB73-850C1F6BDC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24">
              <a:extLst>
                <a:ext uri="{FF2B5EF4-FFF2-40B4-BE49-F238E27FC236}">
                  <a16:creationId xmlns:a16="http://schemas.microsoft.com/office/drawing/2014/main" id="{CE927FE3-1BE5-4D05-B8D7-88E07FF640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25">
              <a:extLst>
                <a:ext uri="{FF2B5EF4-FFF2-40B4-BE49-F238E27FC236}">
                  <a16:creationId xmlns:a16="http://schemas.microsoft.com/office/drawing/2014/main" id="{27B981F4-D791-404F-A6E1-83FAD75378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26">
              <a:extLst>
                <a:ext uri="{FF2B5EF4-FFF2-40B4-BE49-F238E27FC236}">
                  <a16:creationId xmlns:a16="http://schemas.microsoft.com/office/drawing/2014/main" id="{C79724CA-F950-4F24-A2DF-A6C66C8FB9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27">
              <a:extLst>
                <a:ext uri="{FF2B5EF4-FFF2-40B4-BE49-F238E27FC236}">
                  <a16:creationId xmlns:a16="http://schemas.microsoft.com/office/drawing/2014/main" id="{B60F86CD-6B84-4A86-9A84-1253D5C63F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28">
              <a:extLst>
                <a:ext uri="{FF2B5EF4-FFF2-40B4-BE49-F238E27FC236}">
                  <a16:creationId xmlns:a16="http://schemas.microsoft.com/office/drawing/2014/main" id="{6ADDC23E-DD84-4022-9E68-7E35C80E67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29">
              <a:extLst>
                <a:ext uri="{FF2B5EF4-FFF2-40B4-BE49-F238E27FC236}">
                  <a16:creationId xmlns:a16="http://schemas.microsoft.com/office/drawing/2014/main" id="{8FC3E1B2-C741-4242-8D3C-D98A8A213A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30">
              <a:extLst>
                <a:ext uri="{FF2B5EF4-FFF2-40B4-BE49-F238E27FC236}">
                  <a16:creationId xmlns:a16="http://schemas.microsoft.com/office/drawing/2014/main" id="{43E10B4F-DACB-4777-BDEB-26A94121E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31">
              <a:extLst>
                <a:ext uri="{FF2B5EF4-FFF2-40B4-BE49-F238E27FC236}">
                  <a16:creationId xmlns:a16="http://schemas.microsoft.com/office/drawing/2014/main" id="{0F6D9197-EFD5-4945-BC96-A5EC66848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32">
              <a:extLst>
                <a:ext uri="{FF2B5EF4-FFF2-40B4-BE49-F238E27FC236}">
                  <a16:creationId xmlns:a16="http://schemas.microsoft.com/office/drawing/2014/main" id="{129E04CE-31E3-49FB-857A-6C0074B6C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6DDF20A0-F5D5-4DF9-8859-9BAB9B07D9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86" name="Freeform 34">
              <a:extLst>
                <a:ext uri="{FF2B5EF4-FFF2-40B4-BE49-F238E27FC236}">
                  <a16:creationId xmlns:a16="http://schemas.microsoft.com/office/drawing/2014/main" id="{6EAE610D-D6A4-417B-8D1D-9F46CFD16A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35">
              <a:extLst>
                <a:ext uri="{FF2B5EF4-FFF2-40B4-BE49-F238E27FC236}">
                  <a16:creationId xmlns:a16="http://schemas.microsoft.com/office/drawing/2014/main" id="{98EB1E73-7882-4002-970B-0EE5E9D0C8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36">
              <a:extLst>
                <a:ext uri="{FF2B5EF4-FFF2-40B4-BE49-F238E27FC236}">
                  <a16:creationId xmlns:a16="http://schemas.microsoft.com/office/drawing/2014/main" id="{F6789CED-4C51-4E7C-8352-5589F47685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37">
              <a:extLst>
                <a:ext uri="{FF2B5EF4-FFF2-40B4-BE49-F238E27FC236}">
                  <a16:creationId xmlns:a16="http://schemas.microsoft.com/office/drawing/2014/main" id="{5EA3B6F1-F1AB-4125-B10A-A151640AA3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38">
              <a:extLst>
                <a:ext uri="{FF2B5EF4-FFF2-40B4-BE49-F238E27FC236}">
                  <a16:creationId xmlns:a16="http://schemas.microsoft.com/office/drawing/2014/main" id="{10C1DAD7-FA62-4EA9-8B38-632D88F515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39">
              <a:extLst>
                <a:ext uri="{FF2B5EF4-FFF2-40B4-BE49-F238E27FC236}">
                  <a16:creationId xmlns:a16="http://schemas.microsoft.com/office/drawing/2014/main" id="{76C106C8-9A2B-4AAD-BCB6-C969DE071D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40">
              <a:extLst>
                <a:ext uri="{FF2B5EF4-FFF2-40B4-BE49-F238E27FC236}">
                  <a16:creationId xmlns:a16="http://schemas.microsoft.com/office/drawing/2014/main" id="{0C85FDCD-71B0-4746-915A-FD6791AAB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41">
              <a:extLst>
                <a:ext uri="{FF2B5EF4-FFF2-40B4-BE49-F238E27FC236}">
                  <a16:creationId xmlns:a16="http://schemas.microsoft.com/office/drawing/2014/main" id="{AAA649C3-C2F8-4C07-81B6-7CD6A5043B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42">
              <a:extLst>
                <a:ext uri="{FF2B5EF4-FFF2-40B4-BE49-F238E27FC236}">
                  <a16:creationId xmlns:a16="http://schemas.microsoft.com/office/drawing/2014/main" id="{204CA23C-3342-4E0B-8785-EDA0FDBEC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43">
              <a:extLst>
                <a:ext uri="{FF2B5EF4-FFF2-40B4-BE49-F238E27FC236}">
                  <a16:creationId xmlns:a16="http://schemas.microsoft.com/office/drawing/2014/main" id="{2983555D-7FC7-4A4C-93BC-C29EECEE8E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44">
              <a:extLst>
                <a:ext uri="{FF2B5EF4-FFF2-40B4-BE49-F238E27FC236}">
                  <a16:creationId xmlns:a16="http://schemas.microsoft.com/office/drawing/2014/main" id="{3B6E164A-5B73-496F-83C1-4E257C561B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DF9EAAD5-930F-4895-869E-5DA5A5ED30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98" name="Freeform 46">
              <a:extLst>
                <a:ext uri="{FF2B5EF4-FFF2-40B4-BE49-F238E27FC236}">
                  <a16:creationId xmlns:a16="http://schemas.microsoft.com/office/drawing/2014/main" id="{12B05A00-01DB-41D0-98C5-F93FC98C43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47">
              <a:extLst>
                <a:ext uri="{FF2B5EF4-FFF2-40B4-BE49-F238E27FC236}">
                  <a16:creationId xmlns:a16="http://schemas.microsoft.com/office/drawing/2014/main" id="{ACFCCFE5-2B6E-4EE2-8A0D-A18A312594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48">
              <a:extLst>
                <a:ext uri="{FF2B5EF4-FFF2-40B4-BE49-F238E27FC236}">
                  <a16:creationId xmlns:a16="http://schemas.microsoft.com/office/drawing/2014/main" id="{70562808-51A5-4773-93CC-8B4A4A3627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49">
              <a:extLst>
                <a:ext uri="{FF2B5EF4-FFF2-40B4-BE49-F238E27FC236}">
                  <a16:creationId xmlns:a16="http://schemas.microsoft.com/office/drawing/2014/main" id="{EC56ED5F-316D-4A66-8F8F-72E26F50B9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50">
              <a:extLst>
                <a:ext uri="{FF2B5EF4-FFF2-40B4-BE49-F238E27FC236}">
                  <a16:creationId xmlns:a16="http://schemas.microsoft.com/office/drawing/2014/main" id="{8C5B852E-E495-4C75-82DA-DD9426B2FC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51">
              <a:extLst>
                <a:ext uri="{FF2B5EF4-FFF2-40B4-BE49-F238E27FC236}">
                  <a16:creationId xmlns:a16="http://schemas.microsoft.com/office/drawing/2014/main" id="{873B9CD9-5CB4-4A2A-87B8-503800220E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52">
              <a:extLst>
                <a:ext uri="{FF2B5EF4-FFF2-40B4-BE49-F238E27FC236}">
                  <a16:creationId xmlns:a16="http://schemas.microsoft.com/office/drawing/2014/main" id="{693D1E94-8556-4B08-AFE0-A60455465A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53">
              <a:extLst>
                <a:ext uri="{FF2B5EF4-FFF2-40B4-BE49-F238E27FC236}">
                  <a16:creationId xmlns:a16="http://schemas.microsoft.com/office/drawing/2014/main" id="{32312E8C-B6A4-4488-A1B8-6A7DECAFD8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54">
              <a:extLst>
                <a:ext uri="{FF2B5EF4-FFF2-40B4-BE49-F238E27FC236}">
                  <a16:creationId xmlns:a16="http://schemas.microsoft.com/office/drawing/2014/main" id="{CB36CE95-F25E-4549-9FD6-1B068418D3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55">
              <a:extLst>
                <a:ext uri="{FF2B5EF4-FFF2-40B4-BE49-F238E27FC236}">
                  <a16:creationId xmlns:a16="http://schemas.microsoft.com/office/drawing/2014/main" id="{C452D834-CC93-48F0-9C24-A864E0A53F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56">
              <a:extLst>
                <a:ext uri="{FF2B5EF4-FFF2-40B4-BE49-F238E27FC236}">
                  <a16:creationId xmlns:a16="http://schemas.microsoft.com/office/drawing/2014/main" id="{2F8089AF-DC55-4EB6-90DD-468D2F1D0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57">
              <a:extLst>
                <a:ext uri="{FF2B5EF4-FFF2-40B4-BE49-F238E27FC236}">
                  <a16:creationId xmlns:a16="http://schemas.microsoft.com/office/drawing/2014/main" id="{00DD0A37-AD9B-4A38-B2A5-C41D2780D2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58">
              <a:extLst>
                <a:ext uri="{FF2B5EF4-FFF2-40B4-BE49-F238E27FC236}">
                  <a16:creationId xmlns:a16="http://schemas.microsoft.com/office/drawing/2014/main" id="{C24501AA-7C2F-4076-AE7A-3BE4467154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530E4A-642B-C17D-A199-7D3CE9AA9F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10134" y="820341"/>
            <a:ext cx="3955244" cy="4308869"/>
          </a:xfrm>
        </p:spPr>
        <p:txBody>
          <a:bodyPr vert="horz" lIns="91440" tIns="45720" rIns="91440" bIns="45720" rtlCol="0">
            <a:normAutofit/>
          </a:bodyPr>
          <a:lstStyle/>
          <a:p>
            <a:pPr marL="114300" indent="-228600" defTabSz="914400">
              <a:lnSpc>
                <a:spcPct val="110000"/>
              </a:lnSpc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r>
              <a:rPr lang="en-US" sz="1600" dirty="0"/>
              <a:t>Comparing the Prediction Model from: </a:t>
            </a:r>
            <a:r>
              <a:rPr lang="en-US" sz="1600" dirty="0">
                <a:hlinkClick r:id="rId5"/>
              </a:rPr>
              <a:t>https://data-flair.training/blogs/stock-price-prediction-machine-learning-project-in-python/</a:t>
            </a:r>
            <a:r>
              <a:rPr lang="en-US" sz="1600" dirty="0"/>
              <a:t> ...</a:t>
            </a:r>
          </a:p>
          <a:p>
            <a:pPr indent="-228600" defTabSz="914400">
              <a:lnSpc>
                <a:spcPct val="110000"/>
              </a:lnSpc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r>
              <a:rPr lang="en-US" sz="1600" dirty="0"/>
              <a:t>Can we download the snippets of this code, and re-create a working model?</a:t>
            </a:r>
          </a:p>
          <a:p>
            <a:pPr indent="-228600" defTabSz="914400">
              <a:lnSpc>
                <a:spcPct val="110000"/>
              </a:lnSpc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r>
              <a:rPr lang="en-US" sz="1600" dirty="0"/>
              <a:t>Can we find an API site instead of the CSV file, and create a working model that is always up-to-date?</a:t>
            </a:r>
          </a:p>
          <a:p>
            <a:pPr indent="-228600" defTabSz="914400">
              <a:lnSpc>
                <a:spcPct val="110000"/>
              </a:lnSpc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r>
              <a:rPr lang="en-US" sz="1600" dirty="0"/>
              <a:t>If we add another industry (like Meme stocks vs Tech stocks), will the model continue to work?</a:t>
            </a:r>
          </a:p>
          <a:p>
            <a:pPr indent="-228600" defTabSz="914400">
              <a:lnSpc>
                <a:spcPct val="110000"/>
              </a:lnSpc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r>
              <a:rPr lang="en-US" sz="1600" dirty="0"/>
              <a:t>Is there another prediction model that would work better?</a:t>
            </a:r>
          </a:p>
          <a:p>
            <a:pPr indent="-228600" defTabSz="914400">
              <a:lnSpc>
                <a:spcPct val="110000"/>
              </a:lnSpc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9577294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8000"/>
                <a:hueMod val="94000"/>
                <a:satMod val="148000"/>
                <a:lumMod val="140000"/>
              </a:schemeClr>
            </a:gs>
            <a:gs pos="100000">
              <a:schemeClr val="bg2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Picture 2">
            <a:extLst>
              <a:ext uri="{FF2B5EF4-FFF2-40B4-BE49-F238E27FC236}">
                <a16:creationId xmlns:a16="http://schemas.microsoft.com/office/drawing/2014/main" id="{0D976396-8CE8-4BF2-9DC5-673B163BFD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2" cy="5143500"/>
          </a:xfrm>
          <a:prstGeom prst="rect">
            <a:avLst/>
          </a:prstGeom>
          <a:noFill/>
          <a:extLst>
            <a:ext uri="{909E8E84-426E-40dd-AFC4-6F175D3DCCD1}">
              <a14:hiddenFill xmlns:a16="http://schemas.microsoft.com/office/drawing/2014/main" xmlns:p14="http://schemas.microsoft.com/office/powerpoint/2010/main"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228" name="Group 141">
            <a:extLst>
              <a:ext uri="{FF2B5EF4-FFF2-40B4-BE49-F238E27FC236}">
                <a16:creationId xmlns:a16="http://schemas.microsoft.com/office/drawing/2014/main" id="{A44B4622-6C6D-4357-A6BF-4ADFA8DA21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0714" y="0"/>
            <a:ext cx="9040414" cy="5143500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143" name="Group 142">
              <a:extLst>
                <a:ext uri="{FF2B5EF4-FFF2-40B4-BE49-F238E27FC236}">
                  <a16:creationId xmlns:a16="http://schemas.microsoft.com/office/drawing/2014/main" id="{63A6CB2A-1AFB-42D7-B4D3-09501FC35B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155" name="Rectangle 5">
                <a:extLst>
                  <a:ext uri="{FF2B5EF4-FFF2-40B4-BE49-F238E27FC236}">
                    <a16:creationId xmlns:a16="http://schemas.microsoft.com/office/drawing/2014/main" id="{19A439D3-6BFA-467E-9C22-BF0C1FD65D7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p14="http://schemas.microsoft.com/office/powerpoint/2010/main"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156" name="Freeform 6">
                <a:extLst>
                  <a:ext uri="{FF2B5EF4-FFF2-40B4-BE49-F238E27FC236}">
                    <a16:creationId xmlns:a16="http://schemas.microsoft.com/office/drawing/2014/main" id="{593FFA50-28FC-4AF0-9495-DE41440E20D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p14="http://schemas.microsoft.com/office/powerpoint/2010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7" name="Freeform 7">
                <a:extLst>
                  <a:ext uri="{FF2B5EF4-FFF2-40B4-BE49-F238E27FC236}">
                    <a16:creationId xmlns:a16="http://schemas.microsoft.com/office/drawing/2014/main" id="{0FB68F07-772E-4629-8A61-4055832545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p14="http://schemas.microsoft.com/office/powerpoint/2010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8" name="Freeform 8">
                <a:extLst>
                  <a:ext uri="{FF2B5EF4-FFF2-40B4-BE49-F238E27FC236}">
                    <a16:creationId xmlns:a16="http://schemas.microsoft.com/office/drawing/2014/main" id="{171702FF-8A66-4576-99E0-BDC7F66921B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p14="http://schemas.microsoft.com/office/powerpoint/2010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9" name="Freeform 9">
                <a:extLst>
                  <a:ext uri="{FF2B5EF4-FFF2-40B4-BE49-F238E27FC236}">
                    <a16:creationId xmlns:a16="http://schemas.microsoft.com/office/drawing/2014/main" id="{219C2ADE-5C69-47AA-8D54-BE49D729F89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p14="http://schemas.microsoft.com/office/powerpoint/2010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0" name="Freeform 10">
                <a:extLst>
                  <a:ext uri="{FF2B5EF4-FFF2-40B4-BE49-F238E27FC236}">
                    <a16:creationId xmlns:a16="http://schemas.microsoft.com/office/drawing/2014/main" id="{C487C228-6327-47B1-9104-758366F378C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p14="http://schemas.microsoft.com/office/powerpoint/2010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1" name="Freeform 11">
                <a:extLst>
                  <a:ext uri="{FF2B5EF4-FFF2-40B4-BE49-F238E27FC236}">
                    <a16:creationId xmlns:a16="http://schemas.microsoft.com/office/drawing/2014/main" id="{60D29978-A75A-4AD7-9CC0-4D7B319F6A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p14="http://schemas.microsoft.com/office/powerpoint/2010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2" name="Freeform 12">
                <a:extLst>
                  <a:ext uri="{FF2B5EF4-FFF2-40B4-BE49-F238E27FC236}">
                    <a16:creationId xmlns:a16="http://schemas.microsoft.com/office/drawing/2014/main" id="{98663D8F-6AE3-4218-8182-DAE2492F17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p14="http://schemas.microsoft.com/office/powerpoint/2010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3" name="Freeform 13">
                <a:extLst>
                  <a:ext uri="{FF2B5EF4-FFF2-40B4-BE49-F238E27FC236}">
                    <a16:creationId xmlns:a16="http://schemas.microsoft.com/office/drawing/2014/main" id="{014E41A5-C714-4745-9686-32FB4E4365A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p14="http://schemas.microsoft.com/office/powerpoint/2010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4" name="Freeform 14">
                <a:extLst>
                  <a:ext uri="{FF2B5EF4-FFF2-40B4-BE49-F238E27FC236}">
                    <a16:creationId xmlns:a16="http://schemas.microsoft.com/office/drawing/2014/main" id="{EDE53C48-191C-4CFD-AB1D-FB59BFB483E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p14="http://schemas.microsoft.com/office/powerpoint/2010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5" name="Freeform 15">
                <a:extLst>
                  <a:ext uri="{FF2B5EF4-FFF2-40B4-BE49-F238E27FC236}">
                    <a16:creationId xmlns:a16="http://schemas.microsoft.com/office/drawing/2014/main" id="{9A3D5918-3D8D-466A-8957-6DCC2A825C6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p14="http://schemas.microsoft.com/office/powerpoint/2010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6" name="Line 16">
                <a:extLst>
                  <a:ext uri="{FF2B5EF4-FFF2-40B4-BE49-F238E27FC236}">
                    <a16:creationId xmlns:a16="http://schemas.microsoft.com/office/drawing/2014/main" id="{654EFECB-3569-4BBF-9D95-4ACD81E62C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167" name="Freeform 17">
                <a:extLst>
                  <a:ext uri="{FF2B5EF4-FFF2-40B4-BE49-F238E27FC236}">
                    <a16:creationId xmlns:a16="http://schemas.microsoft.com/office/drawing/2014/main" id="{E56DFCE7-4DFC-4858-97A4-ABAF50983F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p14="http://schemas.microsoft.com/office/powerpoint/2010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8" name="Freeform 18">
                <a:extLst>
                  <a:ext uri="{FF2B5EF4-FFF2-40B4-BE49-F238E27FC236}">
                    <a16:creationId xmlns:a16="http://schemas.microsoft.com/office/drawing/2014/main" id="{DCF8ABF1-40B7-44F4-A1BC-1E848A3835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p14="http://schemas.microsoft.com/office/powerpoint/2010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9" name="Freeform 19">
                <a:extLst>
                  <a:ext uri="{FF2B5EF4-FFF2-40B4-BE49-F238E27FC236}">
                    <a16:creationId xmlns:a16="http://schemas.microsoft.com/office/drawing/2014/main" id="{60D92462-1463-4854-9F70-C7B777DEF1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p14="http://schemas.microsoft.com/office/powerpoint/2010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0" name="Freeform 20">
                <a:extLst>
                  <a:ext uri="{FF2B5EF4-FFF2-40B4-BE49-F238E27FC236}">
                    <a16:creationId xmlns:a16="http://schemas.microsoft.com/office/drawing/2014/main" id="{686E16F7-2865-4453-AC56-DC876A5B8EC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p14="http://schemas.microsoft.com/office/powerpoint/2010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1" name="Rectangle 21">
                <a:extLst>
                  <a:ext uri="{FF2B5EF4-FFF2-40B4-BE49-F238E27FC236}">
                    <a16:creationId xmlns:a16="http://schemas.microsoft.com/office/drawing/2014/main" id="{ADB22857-7E4E-478F-9352-4890B7A5B1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p14="http://schemas.microsoft.com/office/powerpoint/2010/main"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172" name="Freeform 22">
                <a:extLst>
                  <a:ext uri="{FF2B5EF4-FFF2-40B4-BE49-F238E27FC236}">
                    <a16:creationId xmlns:a16="http://schemas.microsoft.com/office/drawing/2014/main" id="{450AB6CE-E6F8-4D31-9ED2-5C5408A72D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p14="http://schemas.microsoft.com/office/powerpoint/2010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3" name="Freeform 23">
                <a:extLst>
                  <a:ext uri="{FF2B5EF4-FFF2-40B4-BE49-F238E27FC236}">
                    <a16:creationId xmlns:a16="http://schemas.microsoft.com/office/drawing/2014/main" id="{C2627500-57B7-4F39-9460-E1CE427180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p14="http://schemas.microsoft.com/office/powerpoint/2010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4" name="Freeform 24">
                <a:extLst>
                  <a:ext uri="{FF2B5EF4-FFF2-40B4-BE49-F238E27FC236}">
                    <a16:creationId xmlns:a16="http://schemas.microsoft.com/office/drawing/2014/main" id="{863C2166-F2F9-4CCF-9FC2-91A768C035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p14="http://schemas.microsoft.com/office/powerpoint/2010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5" name="Freeform 25">
                <a:extLst>
                  <a:ext uri="{FF2B5EF4-FFF2-40B4-BE49-F238E27FC236}">
                    <a16:creationId xmlns:a16="http://schemas.microsoft.com/office/drawing/2014/main" id="{F40FC89F-F227-4970-86FB-7A17897404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p14="http://schemas.microsoft.com/office/powerpoint/2010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6" name="Freeform 26">
                <a:extLst>
                  <a:ext uri="{FF2B5EF4-FFF2-40B4-BE49-F238E27FC236}">
                    <a16:creationId xmlns:a16="http://schemas.microsoft.com/office/drawing/2014/main" id="{468468EA-0FA9-44EB-B2C1-6893ABFACF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p14="http://schemas.microsoft.com/office/powerpoint/2010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7" name="Freeform 27">
                <a:extLst>
                  <a:ext uri="{FF2B5EF4-FFF2-40B4-BE49-F238E27FC236}">
                    <a16:creationId xmlns:a16="http://schemas.microsoft.com/office/drawing/2014/main" id="{A503597C-CCAD-49B3-BAFA-F4D71D817C1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p14="http://schemas.microsoft.com/office/powerpoint/2010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8" name="Freeform 28">
                <a:extLst>
                  <a:ext uri="{FF2B5EF4-FFF2-40B4-BE49-F238E27FC236}">
                    <a16:creationId xmlns:a16="http://schemas.microsoft.com/office/drawing/2014/main" id="{8B22EA19-D703-4E10-B794-58D6FF78ED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p14="http://schemas.microsoft.com/office/powerpoint/2010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9" name="Freeform 29">
                <a:extLst>
                  <a:ext uri="{FF2B5EF4-FFF2-40B4-BE49-F238E27FC236}">
                    <a16:creationId xmlns:a16="http://schemas.microsoft.com/office/drawing/2014/main" id="{19FC3869-8130-40B9-9DF8-C269F5EDB18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p14="http://schemas.microsoft.com/office/powerpoint/2010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0" name="Freeform 30">
                <a:extLst>
                  <a:ext uri="{FF2B5EF4-FFF2-40B4-BE49-F238E27FC236}">
                    <a16:creationId xmlns:a16="http://schemas.microsoft.com/office/drawing/2014/main" id="{471DF0DF-0D8D-4BF4-B0FC-0C828813E8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p14="http://schemas.microsoft.com/office/powerpoint/2010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1" name="Freeform 31">
                <a:extLst>
                  <a:ext uri="{FF2B5EF4-FFF2-40B4-BE49-F238E27FC236}">
                    <a16:creationId xmlns:a16="http://schemas.microsoft.com/office/drawing/2014/main" id="{DF28C461-B139-4B6F-B409-26F9E31584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p14="http://schemas.microsoft.com/office/powerpoint/2010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44" name="Group 143">
              <a:extLst>
                <a:ext uri="{FF2B5EF4-FFF2-40B4-BE49-F238E27FC236}">
                  <a16:creationId xmlns:a16="http://schemas.microsoft.com/office/drawing/2014/main" id="{38B3C18F-4FA0-40BA-B7A3-60A37711FC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45" name="Freeform 32">
                <a:extLst>
                  <a:ext uri="{FF2B5EF4-FFF2-40B4-BE49-F238E27FC236}">
                    <a16:creationId xmlns:a16="http://schemas.microsoft.com/office/drawing/2014/main" id="{111C211C-7FAF-452A-AAFC-C664199EA70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p14="http://schemas.microsoft.com/office/powerpoint/2010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6" name="Freeform 33">
                <a:extLst>
                  <a:ext uri="{FF2B5EF4-FFF2-40B4-BE49-F238E27FC236}">
                    <a16:creationId xmlns:a16="http://schemas.microsoft.com/office/drawing/2014/main" id="{3325D432-947F-4BC5-B6C4-CD6C8180A6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p14="http://schemas.microsoft.com/office/powerpoint/2010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7" name="Freeform 34">
                <a:extLst>
                  <a:ext uri="{FF2B5EF4-FFF2-40B4-BE49-F238E27FC236}">
                    <a16:creationId xmlns:a16="http://schemas.microsoft.com/office/drawing/2014/main" id="{C9F22CCB-3D63-42A9-917E-1677E92E044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p14="http://schemas.microsoft.com/office/powerpoint/2010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8" name="Freeform 35">
                <a:extLst>
                  <a:ext uri="{FF2B5EF4-FFF2-40B4-BE49-F238E27FC236}">
                    <a16:creationId xmlns:a16="http://schemas.microsoft.com/office/drawing/2014/main" id="{2BD44110-60CE-420C-9195-A26160C5B38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p14="http://schemas.microsoft.com/office/powerpoint/2010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9" name="Freeform 36">
                <a:extLst>
                  <a:ext uri="{FF2B5EF4-FFF2-40B4-BE49-F238E27FC236}">
                    <a16:creationId xmlns:a16="http://schemas.microsoft.com/office/drawing/2014/main" id="{FD0647CE-B225-45C3-A3FF-B2B2F008A0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p14="http://schemas.microsoft.com/office/powerpoint/2010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0" name="Freeform 37">
                <a:extLst>
                  <a:ext uri="{FF2B5EF4-FFF2-40B4-BE49-F238E27FC236}">
                    <a16:creationId xmlns:a16="http://schemas.microsoft.com/office/drawing/2014/main" id="{88472412-E163-4BB9-9D32-963604F346E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p14="http://schemas.microsoft.com/office/powerpoint/2010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1" name="Freeform 38">
                <a:extLst>
                  <a:ext uri="{FF2B5EF4-FFF2-40B4-BE49-F238E27FC236}">
                    <a16:creationId xmlns:a16="http://schemas.microsoft.com/office/drawing/2014/main" id="{F20CE1F8-C3D0-4B3A-85F6-DA59AA8908D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p14="http://schemas.microsoft.com/office/powerpoint/2010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2" name="Freeform 39">
                <a:extLst>
                  <a:ext uri="{FF2B5EF4-FFF2-40B4-BE49-F238E27FC236}">
                    <a16:creationId xmlns:a16="http://schemas.microsoft.com/office/drawing/2014/main" id="{706C22A0-01DE-486E-B0A9-66F5E7F46C3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p14="http://schemas.microsoft.com/office/powerpoint/2010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3" name="Freeform 40">
                <a:extLst>
                  <a:ext uri="{FF2B5EF4-FFF2-40B4-BE49-F238E27FC236}">
                    <a16:creationId xmlns:a16="http://schemas.microsoft.com/office/drawing/2014/main" id="{E3EA80D9-86C1-4171-A66F-DA17AF525F8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p14="http://schemas.microsoft.com/office/powerpoint/2010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4" name="Rectangle 41">
                <a:extLst>
                  <a:ext uri="{FF2B5EF4-FFF2-40B4-BE49-F238E27FC236}">
                    <a16:creationId xmlns:a16="http://schemas.microsoft.com/office/drawing/2014/main" id="{025C50E7-1ACD-40F2-B61B-8C581A028E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p14="http://schemas.microsoft.com/office/powerpoint/2010/main"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pic>
        <p:nvPicPr>
          <p:cNvPr id="229" name="Picture 2">
            <a:extLst>
              <a:ext uri="{FF2B5EF4-FFF2-40B4-BE49-F238E27FC236}">
                <a16:creationId xmlns:a16="http://schemas.microsoft.com/office/drawing/2014/main" id="{07D54E63-6018-454A-93F0-E71F2CAF75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93" y="0"/>
            <a:ext cx="9144002" cy="5143500"/>
          </a:xfrm>
          <a:prstGeom prst="rect">
            <a:avLst/>
          </a:prstGeom>
          <a:noFill/>
          <a:extLst>
            <a:ext uri="{909E8E84-426E-40dd-AFC4-6F175D3DCCD1}">
              <a14:hiddenFill xmlns:a16="http://schemas.microsoft.com/office/drawing/2014/main" xmlns:p14="http://schemas.microsoft.com/office/powerpoint/2010/main"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230" name="Group 184">
            <a:extLst>
              <a:ext uri="{FF2B5EF4-FFF2-40B4-BE49-F238E27FC236}">
                <a16:creationId xmlns:a16="http://schemas.microsoft.com/office/drawing/2014/main" id="{B76DCF88-9FB4-41A5-9112-2DACF647AB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" y="0"/>
            <a:ext cx="9040414" cy="5143500"/>
            <a:chOff x="-14288" y="0"/>
            <a:chExt cx="12053888" cy="6858001"/>
          </a:xfrm>
        </p:grpSpPr>
        <p:grpSp>
          <p:nvGrpSpPr>
            <p:cNvPr id="186" name="Group 185">
              <a:extLst>
                <a:ext uri="{FF2B5EF4-FFF2-40B4-BE49-F238E27FC236}">
                  <a16:creationId xmlns:a16="http://schemas.microsoft.com/office/drawing/2014/main" id="{06F7EFA6-48F2-420F-82CA-8AA802FA61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98" name="Rectangle 5">
                <a:extLst>
                  <a:ext uri="{FF2B5EF4-FFF2-40B4-BE49-F238E27FC236}">
                    <a16:creationId xmlns:a16="http://schemas.microsoft.com/office/drawing/2014/main" id="{FA452E88-1FB3-4289-86E4-B0BB1AAE01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p14="http://schemas.microsoft.com/office/powerpoint/2010/main"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199" name="Freeform 6">
                <a:extLst>
                  <a:ext uri="{FF2B5EF4-FFF2-40B4-BE49-F238E27FC236}">
                    <a16:creationId xmlns:a16="http://schemas.microsoft.com/office/drawing/2014/main" id="{66CFC533-08E0-41AA-B2AD-36657A395C5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p14="http://schemas.microsoft.com/office/powerpoint/2010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0" name="Freeform 7">
                <a:extLst>
                  <a:ext uri="{FF2B5EF4-FFF2-40B4-BE49-F238E27FC236}">
                    <a16:creationId xmlns:a16="http://schemas.microsoft.com/office/drawing/2014/main" id="{0FD3CE26-31AC-4694-B3E9-1F7D2CFB2BD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p14="http://schemas.microsoft.com/office/powerpoint/2010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1" name="Freeform 8">
                <a:extLst>
                  <a:ext uri="{FF2B5EF4-FFF2-40B4-BE49-F238E27FC236}">
                    <a16:creationId xmlns:a16="http://schemas.microsoft.com/office/drawing/2014/main" id="{3CA89DE8-5A37-4596-9C19-4D2A3D1730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p14="http://schemas.microsoft.com/office/powerpoint/2010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2" name="Freeform 9">
                <a:extLst>
                  <a:ext uri="{FF2B5EF4-FFF2-40B4-BE49-F238E27FC236}">
                    <a16:creationId xmlns:a16="http://schemas.microsoft.com/office/drawing/2014/main" id="{8C5D5490-BF3C-4679-B5F2-9E10CA0FDD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p14="http://schemas.microsoft.com/office/powerpoint/2010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3" name="Freeform 10">
                <a:extLst>
                  <a:ext uri="{FF2B5EF4-FFF2-40B4-BE49-F238E27FC236}">
                    <a16:creationId xmlns:a16="http://schemas.microsoft.com/office/drawing/2014/main" id="{E2BB4F68-4B11-40C7-B70D-507E302B36F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p14="http://schemas.microsoft.com/office/powerpoint/2010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4" name="Freeform 11">
                <a:extLst>
                  <a:ext uri="{FF2B5EF4-FFF2-40B4-BE49-F238E27FC236}">
                    <a16:creationId xmlns:a16="http://schemas.microsoft.com/office/drawing/2014/main" id="{D32DD7E7-30ED-4C44-9AFB-D641492C62C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p14="http://schemas.microsoft.com/office/powerpoint/2010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5" name="Freeform 12">
                <a:extLst>
                  <a:ext uri="{FF2B5EF4-FFF2-40B4-BE49-F238E27FC236}">
                    <a16:creationId xmlns:a16="http://schemas.microsoft.com/office/drawing/2014/main" id="{5A35898D-93D3-414D-9414-6E9948BFD2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p14="http://schemas.microsoft.com/office/powerpoint/2010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6" name="Freeform 13">
                <a:extLst>
                  <a:ext uri="{FF2B5EF4-FFF2-40B4-BE49-F238E27FC236}">
                    <a16:creationId xmlns:a16="http://schemas.microsoft.com/office/drawing/2014/main" id="{CCBD18B2-885C-4D39-BBF8-B25BD6240B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p14="http://schemas.microsoft.com/office/powerpoint/2010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7" name="Freeform 14">
                <a:extLst>
                  <a:ext uri="{FF2B5EF4-FFF2-40B4-BE49-F238E27FC236}">
                    <a16:creationId xmlns:a16="http://schemas.microsoft.com/office/drawing/2014/main" id="{2D7C1B8F-757D-4404-9084-1259E4CF3CC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p14="http://schemas.microsoft.com/office/powerpoint/2010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8" name="Freeform 15">
                <a:extLst>
                  <a:ext uri="{FF2B5EF4-FFF2-40B4-BE49-F238E27FC236}">
                    <a16:creationId xmlns:a16="http://schemas.microsoft.com/office/drawing/2014/main" id="{D009D7B4-6B3E-4D8B-B171-DDC7E33C32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p14="http://schemas.microsoft.com/office/powerpoint/2010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9" name="Line 16">
                <a:extLst>
                  <a:ext uri="{FF2B5EF4-FFF2-40B4-BE49-F238E27FC236}">
                    <a16:creationId xmlns:a16="http://schemas.microsoft.com/office/drawing/2014/main" id="{6BA54243-661C-40AB-9752-597FD75719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210" name="Freeform 17">
                <a:extLst>
                  <a:ext uri="{FF2B5EF4-FFF2-40B4-BE49-F238E27FC236}">
                    <a16:creationId xmlns:a16="http://schemas.microsoft.com/office/drawing/2014/main" id="{2024F2C0-F211-4AB1-8B2C-4583C88381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p14="http://schemas.microsoft.com/office/powerpoint/2010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1" name="Freeform 18">
                <a:extLst>
                  <a:ext uri="{FF2B5EF4-FFF2-40B4-BE49-F238E27FC236}">
                    <a16:creationId xmlns:a16="http://schemas.microsoft.com/office/drawing/2014/main" id="{ECA788FB-1175-4565-B00C-DCABADC6125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p14="http://schemas.microsoft.com/office/powerpoint/2010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2" name="Freeform 19">
                <a:extLst>
                  <a:ext uri="{FF2B5EF4-FFF2-40B4-BE49-F238E27FC236}">
                    <a16:creationId xmlns:a16="http://schemas.microsoft.com/office/drawing/2014/main" id="{12CF18FB-9E24-4B69-B810-97A5C90808B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p14="http://schemas.microsoft.com/office/powerpoint/2010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3" name="Freeform 20">
                <a:extLst>
                  <a:ext uri="{FF2B5EF4-FFF2-40B4-BE49-F238E27FC236}">
                    <a16:creationId xmlns:a16="http://schemas.microsoft.com/office/drawing/2014/main" id="{D734BB2E-A007-4F54-A7BB-0F4EE9D2F0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p14="http://schemas.microsoft.com/office/powerpoint/2010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4" name="Rectangle 21">
                <a:extLst>
                  <a:ext uri="{FF2B5EF4-FFF2-40B4-BE49-F238E27FC236}">
                    <a16:creationId xmlns:a16="http://schemas.microsoft.com/office/drawing/2014/main" id="{7E290049-75AE-43A0-8203-D68C6B7C020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p14="http://schemas.microsoft.com/office/powerpoint/2010/main"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15" name="Freeform 22">
                <a:extLst>
                  <a:ext uri="{FF2B5EF4-FFF2-40B4-BE49-F238E27FC236}">
                    <a16:creationId xmlns:a16="http://schemas.microsoft.com/office/drawing/2014/main" id="{CBAD5CE6-5699-4759-B1B6-EF20457BF6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p14="http://schemas.microsoft.com/office/powerpoint/2010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6" name="Freeform 23">
                <a:extLst>
                  <a:ext uri="{FF2B5EF4-FFF2-40B4-BE49-F238E27FC236}">
                    <a16:creationId xmlns:a16="http://schemas.microsoft.com/office/drawing/2014/main" id="{69C07EED-FD36-4060-A9A8-4E49F5ECDC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p14="http://schemas.microsoft.com/office/powerpoint/2010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7" name="Freeform 24">
                <a:extLst>
                  <a:ext uri="{FF2B5EF4-FFF2-40B4-BE49-F238E27FC236}">
                    <a16:creationId xmlns:a16="http://schemas.microsoft.com/office/drawing/2014/main" id="{7ED02DC3-00A5-45D0-94C5-31252B5BFB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p14="http://schemas.microsoft.com/office/powerpoint/2010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8" name="Freeform 25">
                <a:extLst>
                  <a:ext uri="{FF2B5EF4-FFF2-40B4-BE49-F238E27FC236}">
                    <a16:creationId xmlns:a16="http://schemas.microsoft.com/office/drawing/2014/main" id="{FBB1DD7B-20A9-4CE4-8C3F-4BACA4B15B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p14="http://schemas.microsoft.com/office/powerpoint/2010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9" name="Freeform 26">
                <a:extLst>
                  <a:ext uri="{FF2B5EF4-FFF2-40B4-BE49-F238E27FC236}">
                    <a16:creationId xmlns:a16="http://schemas.microsoft.com/office/drawing/2014/main" id="{9212DCB8-6894-4996-A625-BD88764798E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p14="http://schemas.microsoft.com/office/powerpoint/2010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20" name="Freeform 27">
                <a:extLst>
                  <a:ext uri="{FF2B5EF4-FFF2-40B4-BE49-F238E27FC236}">
                    <a16:creationId xmlns:a16="http://schemas.microsoft.com/office/drawing/2014/main" id="{2780A787-D6A2-488F-8216-5042F5F4E76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p14="http://schemas.microsoft.com/office/powerpoint/2010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21" name="Freeform 28">
                <a:extLst>
                  <a:ext uri="{FF2B5EF4-FFF2-40B4-BE49-F238E27FC236}">
                    <a16:creationId xmlns:a16="http://schemas.microsoft.com/office/drawing/2014/main" id="{B7C6F9B6-0207-4245-A568-F1D5C1F939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p14="http://schemas.microsoft.com/office/powerpoint/2010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22" name="Freeform 29">
                <a:extLst>
                  <a:ext uri="{FF2B5EF4-FFF2-40B4-BE49-F238E27FC236}">
                    <a16:creationId xmlns:a16="http://schemas.microsoft.com/office/drawing/2014/main" id="{EC03E80E-65E6-43D2-800C-D3E5CEF16CA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p14="http://schemas.microsoft.com/office/powerpoint/2010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23" name="Freeform 30">
                <a:extLst>
                  <a:ext uri="{FF2B5EF4-FFF2-40B4-BE49-F238E27FC236}">
                    <a16:creationId xmlns:a16="http://schemas.microsoft.com/office/drawing/2014/main" id="{7B132E67-47FB-491E-98DA-D28ADE8D17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p14="http://schemas.microsoft.com/office/powerpoint/2010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24" name="Freeform 31">
                <a:extLst>
                  <a:ext uri="{FF2B5EF4-FFF2-40B4-BE49-F238E27FC236}">
                    <a16:creationId xmlns:a16="http://schemas.microsoft.com/office/drawing/2014/main" id="{6512933D-AB97-4D6F-86DA-6AAEB9F73A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p14="http://schemas.microsoft.com/office/powerpoint/2010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87" name="Group 186">
              <a:extLst>
                <a:ext uri="{FF2B5EF4-FFF2-40B4-BE49-F238E27FC236}">
                  <a16:creationId xmlns:a16="http://schemas.microsoft.com/office/drawing/2014/main" id="{D2AAD483-B4B4-4901-9C1B-F391F3B100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88" name="Freeform 32">
                <a:extLst>
                  <a:ext uri="{FF2B5EF4-FFF2-40B4-BE49-F238E27FC236}">
                    <a16:creationId xmlns:a16="http://schemas.microsoft.com/office/drawing/2014/main" id="{26CA00F2-52DB-420A-B2CE-622E2449344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p14="http://schemas.microsoft.com/office/powerpoint/2010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9" name="Freeform 33">
                <a:extLst>
                  <a:ext uri="{FF2B5EF4-FFF2-40B4-BE49-F238E27FC236}">
                    <a16:creationId xmlns:a16="http://schemas.microsoft.com/office/drawing/2014/main" id="{6D6F23D3-1299-402E-B7E6-EA524506065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p14="http://schemas.microsoft.com/office/powerpoint/2010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0" name="Freeform 34">
                <a:extLst>
                  <a:ext uri="{FF2B5EF4-FFF2-40B4-BE49-F238E27FC236}">
                    <a16:creationId xmlns:a16="http://schemas.microsoft.com/office/drawing/2014/main" id="{680732F5-25A5-4A7F-958D-7F01293BFD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p14="http://schemas.microsoft.com/office/powerpoint/2010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1" name="Freeform 35">
                <a:extLst>
                  <a:ext uri="{FF2B5EF4-FFF2-40B4-BE49-F238E27FC236}">
                    <a16:creationId xmlns:a16="http://schemas.microsoft.com/office/drawing/2014/main" id="{20817740-C1CF-458F-9A10-051C0289BF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p14="http://schemas.microsoft.com/office/powerpoint/2010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2" name="Freeform 36">
                <a:extLst>
                  <a:ext uri="{FF2B5EF4-FFF2-40B4-BE49-F238E27FC236}">
                    <a16:creationId xmlns:a16="http://schemas.microsoft.com/office/drawing/2014/main" id="{3BB94575-5155-4DE7-A304-54E256B61D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p14="http://schemas.microsoft.com/office/powerpoint/2010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3" name="Freeform 37">
                <a:extLst>
                  <a:ext uri="{FF2B5EF4-FFF2-40B4-BE49-F238E27FC236}">
                    <a16:creationId xmlns:a16="http://schemas.microsoft.com/office/drawing/2014/main" id="{E887FE25-3092-4CE9-B181-EF67C21BCC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p14="http://schemas.microsoft.com/office/powerpoint/2010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4" name="Freeform 38">
                <a:extLst>
                  <a:ext uri="{FF2B5EF4-FFF2-40B4-BE49-F238E27FC236}">
                    <a16:creationId xmlns:a16="http://schemas.microsoft.com/office/drawing/2014/main" id="{2FE2B836-E249-4A78-AB56-CDB45BDACD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p14="http://schemas.microsoft.com/office/powerpoint/2010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5" name="Freeform 39">
                <a:extLst>
                  <a:ext uri="{FF2B5EF4-FFF2-40B4-BE49-F238E27FC236}">
                    <a16:creationId xmlns:a16="http://schemas.microsoft.com/office/drawing/2014/main" id="{BDE04C1F-8A69-422B-8E02-02FB2602210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p14="http://schemas.microsoft.com/office/powerpoint/2010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6" name="Freeform 40">
                <a:extLst>
                  <a:ext uri="{FF2B5EF4-FFF2-40B4-BE49-F238E27FC236}">
                    <a16:creationId xmlns:a16="http://schemas.microsoft.com/office/drawing/2014/main" id="{00208B4E-96A5-46F3-9FF0-C117FA8EEF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p14="http://schemas.microsoft.com/office/powerpoint/2010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7" name="Rectangle 41">
                <a:extLst>
                  <a:ext uri="{FF2B5EF4-FFF2-40B4-BE49-F238E27FC236}">
                    <a16:creationId xmlns:a16="http://schemas.microsoft.com/office/drawing/2014/main" id="{B2C8F532-05B8-4D61-A815-E225640B43A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p14="http://schemas.microsoft.com/office/powerpoint/2010/main"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 useBgFill="1">
        <p:nvSpPr>
          <p:cNvPr id="226" name="Rectangle 225">
            <a:extLst>
              <a:ext uri="{FF2B5EF4-FFF2-40B4-BE49-F238E27FC236}">
                <a16:creationId xmlns:a16="http://schemas.microsoft.com/office/drawing/2014/main" id="{DD276684-B387-4740-B467-9F85F45A3C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Google Shape;54;p13"/>
          <p:cNvSpPr txBox="1">
            <a:spLocks noGrp="1"/>
          </p:cNvSpPr>
          <p:nvPr>
            <p:ph type="title"/>
          </p:nvPr>
        </p:nvSpPr>
        <p:spPr>
          <a:xfrm>
            <a:off x="856059" y="463888"/>
            <a:ext cx="7429499" cy="1108928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defTabSz="914400">
              <a:spcBef>
                <a:spcPct val="0"/>
              </a:spcBef>
            </a:pPr>
            <a:r>
              <a:rPr lang="en-US" sz="3600" b="1" dirty="0"/>
              <a:t>Project Steps</a:t>
            </a:r>
          </a:p>
        </p:txBody>
      </p:sp>
      <p:graphicFrame>
        <p:nvGraphicFramePr>
          <p:cNvPr id="231" name="Google Shape;55;p13">
            <a:extLst>
              <a:ext uri="{FF2B5EF4-FFF2-40B4-BE49-F238E27FC236}">
                <a16:creationId xmlns:a16="http://schemas.microsoft.com/office/drawing/2014/main" id="{971B577D-BC74-9A46-CC8F-A89FE4204BC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0265691"/>
              </p:ext>
            </p:extLst>
          </p:nvPr>
        </p:nvGraphicFramePr>
        <p:xfrm>
          <a:off x="856058" y="1830578"/>
          <a:ext cx="7429499" cy="26886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" name="Picture 2">
            <a:extLst>
              <a:ext uri="{FF2B5EF4-FFF2-40B4-BE49-F238E27FC236}">
                <a16:creationId xmlns:a16="http://schemas.microsoft.com/office/drawing/2014/main" id="{38BFA449-4933-478B-B27D-ACCC557FF9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2" cy="5143500"/>
          </a:xfrm>
          <a:prstGeom prst="rect">
            <a:avLst/>
          </a:prstGeom>
          <a:noFill/>
          <a:extLst>
            <a:ext uri="{909E8E84-426E-40dd-AFC4-6F175D3DCCD1}">
              <a14:hiddenFill xmlns:a16="http://schemas.microsoft.com/office/drawing/2014/main" xmlns:a14="http://schemas.microsoft.com/office/drawing/2010/main" xmlns:p14="http://schemas.microsoft.com/office/powerpoint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90" name="Group 329">
            <a:extLst>
              <a:ext uri="{FF2B5EF4-FFF2-40B4-BE49-F238E27FC236}">
                <a16:creationId xmlns:a16="http://schemas.microsoft.com/office/drawing/2014/main" id="{F21A37DB-EDD2-4025-A254-7FE5E4C7AE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0"/>
            <a:ext cx="1728807" cy="5143496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891" name="Rectangle 5">
              <a:extLst>
                <a:ext uri="{FF2B5EF4-FFF2-40B4-BE49-F238E27FC236}">
                  <a16:creationId xmlns:a16="http://schemas.microsoft.com/office/drawing/2014/main" id="{708D40D6-935E-4579-ABE6-A99C7E33F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892" name="Freeform 6">
              <a:extLst>
                <a:ext uri="{FF2B5EF4-FFF2-40B4-BE49-F238E27FC236}">
                  <a16:creationId xmlns:a16="http://schemas.microsoft.com/office/drawing/2014/main" id="{F9775315-32FD-4BD8-BB73-F51CD2C686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3" name="Freeform 7">
              <a:extLst>
                <a:ext uri="{FF2B5EF4-FFF2-40B4-BE49-F238E27FC236}">
                  <a16:creationId xmlns:a16="http://schemas.microsoft.com/office/drawing/2014/main" id="{336A6870-9B40-41FF-B9F4-A6BA3B2987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4" name="Rectangle 8">
              <a:extLst>
                <a:ext uri="{FF2B5EF4-FFF2-40B4-BE49-F238E27FC236}">
                  <a16:creationId xmlns:a16="http://schemas.microsoft.com/office/drawing/2014/main" id="{C710122E-DD96-4794-A7E0-04B497DA5D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895" name="Freeform 9">
              <a:extLst>
                <a:ext uri="{FF2B5EF4-FFF2-40B4-BE49-F238E27FC236}">
                  <a16:creationId xmlns:a16="http://schemas.microsoft.com/office/drawing/2014/main" id="{4F4CBCBE-E77B-4F77-A0FC-8E53E82227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2" name="Freeform 10">
              <a:extLst>
                <a:ext uri="{FF2B5EF4-FFF2-40B4-BE49-F238E27FC236}">
                  <a16:creationId xmlns:a16="http://schemas.microsoft.com/office/drawing/2014/main" id="{3AADEE32-46BC-4B55-9FB4-EC09FF4B70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3" name="Freeform 11">
              <a:extLst>
                <a:ext uri="{FF2B5EF4-FFF2-40B4-BE49-F238E27FC236}">
                  <a16:creationId xmlns:a16="http://schemas.microsoft.com/office/drawing/2014/main" id="{49C2E1A9-8937-452C-B9FC-E735928819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4" name="Freeform 12">
              <a:extLst>
                <a:ext uri="{FF2B5EF4-FFF2-40B4-BE49-F238E27FC236}">
                  <a16:creationId xmlns:a16="http://schemas.microsoft.com/office/drawing/2014/main" id="{52F0D79A-B92A-42F1-9DC4-3768BB84C7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5" name="Freeform 13">
              <a:extLst>
                <a:ext uri="{FF2B5EF4-FFF2-40B4-BE49-F238E27FC236}">
                  <a16:creationId xmlns:a16="http://schemas.microsoft.com/office/drawing/2014/main" id="{DF9A7FE6-2AA9-4245-A3FD-2B1E9B419E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6" name="Freeform 14">
              <a:extLst>
                <a:ext uri="{FF2B5EF4-FFF2-40B4-BE49-F238E27FC236}">
                  <a16:creationId xmlns:a16="http://schemas.microsoft.com/office/drawing/2014/main" id="{5DBCDEBC-5990-40B3-B01F-0901475F58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7" name="Freeform 15">
              <a:extLst>
                <a:ext uri="{FF2B5EF4-FFF2-40B4-BE49-F238E27FC236}">
                  <a16:creationId xmlns:a16="http://schemas.microsoft.com/office/drawing/2014/main" id="{4F679A7F-49B5-4FB8-8861-39C0B1A780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8" name="Freeform 16">
              <a:extLst>
                <a:ext uri="{FF2B5EF4-FFF2-40B4-BE49-F238E27FC236}">
                  <a16:creationId xmlns:a16="http://schemas.microsoft.com/office/drawing/2014/main" id="{25A941BD-9824-47D0-835E-824412568C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9" name="Freeform 17">
              <a:extLst>
                <a:ext uri="{FF2B5EF4-FFF2-40B4-BE49-F238E27FC236}">
                  <a16:creationId xmlns:a16="http://schemas.microsoft.com/office/drawing/2014/main" id="{9788DF14-5749-40F7-9AFC-400AB2F61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0" name="Freeform 18">
              <a:extLst>
                <a:ext uri="{FF2B5EF4-FFF2-40B4-BE49-F238E27FC236}">
                  <a16:creationId xmlns:a16="http://schemas.microsoft.com/office/drawing/2014/main" id="{E1032387-9F5C-4637-A5BC-43C8FDFF3A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1" name="Freeform 19">
              <a:extLst>
                <a:ext uri="{FF2B5EF4-FFF2-40B4-BE49-F238E27FC236}">
                  <a16:creationId xmlns:a16="http://schemas.microsoft.com/office/drawing/2014/main" id="{E0AE6232-915A-4EDB-BC6C-546E772D2A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2" name="Freeform 20">
              <a:extLst>
                <a:ext uri="{FF2B5EF4-FFF2-40B4-BE49-F238E27FC236}">
                  <a16:creationId xmlns:a16="http://schemas.microsoft.com/office/drawing/2014/main" id="{4B47A13E-CFFB-493F-8C53-266B8A9D14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3" name="Freeform 21">
              <a:extLst>
                <a:ext uri="{FF2B5EF4-FFF2-40B4-BE49-F238E27FC236}">
                  <a16:creationId xmlns:a16="http://schemas.microsoft.com/office/drawing/2014/main" id="{CFD722CE-8752-4A08-B23F-764AB47DDA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4" name="Freeform 22">
              <a:extLst>
                <a:ext uri="{FF2B5EF4-FFF2-40B4-BE49-F238E27FC236}">
                  <a16:creationId xmlns:a16="http://schemas.microsoft.com/office/drawing/2014/main" id="{042C13BD-E9AE-4C85-B32E-8913F9B270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5" name="Freeform 23">
              <a:extLst>
                <a:ext uri="{FF2B5EF4-FFF2-40B4-BE49-F238E27FC236}">
                  <a16:creationId xmlns:a16="http://schemas.microsoft.com/office/drawing/2014/main" id="{4598BDC2-ABB1-475A-89A7-29713D01C8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6" name="Freeform 24">
              <a:extLst>
                <a:ext uri="{FF2B5EF4-FFF2-40B4-BE49-F238E27FC236}">
                  <a16:creationId xmlns:a16="http://schemas.microsoft.com/office/drawing/2014/main" id="{2B080B8C-F78B-4171-A1BC-CA5BE0F56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7" name="Freeform 25">
              <a:extLst>
                <a:ext uri="{FF2B5EF4-FFF2-40B4-BE49-F238E27FC236}">
                  <a16:creationId xmlns:a16="http://schemas.microsoft.com/office/drawing/2014/main" id="{71741891-D8A9-46B8-B264-5459DCF9E2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8" name="Freeform 26">
              <a:extLst>
                <a:ext uri="{FF2B5EF4-FFF2-40B4-BE49-F238E27FC236}">
                  <a16:creationId xmlns:a16="http://schemas.microsoft.com/office/drawing/2014/main" id="{A109E82B-1D08-4B6E-9B6C-FE2EC6D533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9" name="Freeform 27">
              <a:extLst>
                <a:ext uri="{FF2B5EF4-FFF2-40B4-BE49-F238E27FC236}">
                  <a16:creationId xmlns:a16="http://schemas.microsoft.com/office/drawing/2014/main" id="{F35E73B8-CFFA-479A-9DE0-5300299D27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0" name="Freeform 28">
              <a:extLst>
                <a:ext uri="{FF2B5EF4-FFF2-40B4-BE49-F238E27FC236}">
                  <a16:creationId xmlns:a16="http://schemas.microsoft.com/office/drawing/2014/main" id="{B0B910CE-9CED-4630-9203-347D1B6D12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1" name="Freeform 29">
              <a:extLst>
                <a:ext uri="{FF2B5EF4-FFF2-40B4-BE49-F238E27FC236}">
                  <a16:creationId xmlns:a16="http://schemas.microsoft.com/office/drawing/2014/main" id="{D06A4D8D-E038-4ED6-9E80-4E91BA84A5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2" name="Freeform 30">
              <a:extLst>
                <a:ext uri="{FF2B5EF4-FFF2-40B4-BE49-F238E27FC236}">
                  <a16:creationId xmlns:a16="http://schemas.microsoft.com/office/drawing/2014/main" id="{5EC8C817-4C9E-45E8-B74C-729F1C3FB0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3" name="Freeform 31">
              <a:extLst>
                <a:ext uri="{FF2B5EF4-FFF2-40B4-BE49-F238E27FC236}">
                  <a16:creationId xmlns:a16="http://schemas.microsoft.com/office/drawing/2014/main" id="{226556E8-E6A7-4D81-9C6C-A69A8B611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4" name="Freeform 32">
              <a:extLst>
                <a:ext uri="{FF2B5EF4-FFF2-40B4-BE49-F238E27FC236}">
                  <a16:creationId xmlns:a16="http://schemas.microsoft.com/office/drawing/2014/main" id="{BF75F646-19BF-4436-97C0-BE3EBEEF94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5" name="Rectangle 33">
              <a:extLst>
                <a:ext uri="{FF2B5EF4-FFF2-40B4-BE49-F238E27FC236}">
                  <a16:creationId xmlns:a16="http://schemas.microsoft.com/office/drawing/2014/main" id="{222B076E-642A-4E93-8143-3A8D889753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46" name="Freeform 34">
              <a:extLst>
                <a:ext uri="{FF2B5EF4-FFF2-40B4-BE49-F238E27FC236}">
                  <a16:creationId xmlns:a16="http://schemas.microsoft.com/office/drawing/2014/main" id="{569DC54F-1DCD-40F9-B756-A79C3170C2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7" name="Freeform 35">
              <a:extLst>
                <a:ext uri="{FF2B5EF4-FFF2-40B4-BE49-F238E27FC236}">
                  <a16:creationId xmlns:a16="http://schemas.microsoft.com/office/drawing/2014/main" id="{D6F49EF9-430E-4A1B-9A18-6C247E71E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6" name="Freeform 36">
              <a:extLst>
                <a:ext uri="{FF2B5EF4-FFF2-40B4-BE49-F238E27FC236}">
                  <a16:creationId xmlns:a16="http://schemas.microsoft.com/office/drawing/2014/main" id="{C94C2930-C094-4CF9-8449-60C7BAE989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7" name="Freeform 37">
              <a:extLst>
                <a:ext uri="{FF2B5EF4-FFF2-40B4-BE49-F238E27FC236}">
                  <a16:creationId xmlns:a16="http://schemas.microsoft.com/office/drawing/2014/main" id="{B4FF864C-97F2-40BD-95D1-E47527BCB2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8" name="Freeform 38">
              <a:extLst>
                <a:ext uri="{FF2B5EF4-FFF2-40B4-BE49-F238E27FC236}">
                  <a16:creationId xmlns:a16="http://schemas.microsoft.com/office/drawing/2014/main" id="{E8804833-F6BB-4F88-BA24-F59429C710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9" name="Freeform 39">
              <a:extLst>
                <a:ext uri="{FF2B5EF4-FFF2-40B4-BE49-F238E27FC236}">
                  <a16:creationId xmlns:a16="http://schemas.microsoft.com/office/drawing/2014/main" id="{29A4A3B0-4E15-432A-92DB-7B9E576010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0" name="Freeform 40">
              <a:extLst>
                <a:ext uri="{FF2B5EF4-FFF2-40B4-BE49-F238E27FC236}">
                  <a16:creationId xmlns:a16="http://schemas.microsoft.com/office/drawing/2014/main" id="{3CAB34B1-2BFA-44A9-AC3E-D300B30B75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1" name="Freeform 41">
              <a:extLst>
                <a:ext uri="{FF2B5EF4-FFF2-40B4-BE49-F238E27FC236}">
                  <a16:creationId xmlns:a16="http://schemas.microsoft.com/office/drawing/2014/main" id="{F92527C9-EADB-4C47-BA6A-E70AC9FEC6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2" name="Freeform 42">
              <a:extLst>
                <a:ext uri="{FF2B5EF4-FFF2-40B4-BE49-F238E27FC236}">
                  <a16:creationId xmlns:a16="http://schemas.microsoft.com/office/drawing/2014/main" id="{B9808241-C113-44CB-810B-CCBA189552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3" name="Freeform 43">
              <a:extLst>
                <a:ext uri="{FF2B5EF4-FFF2-40B4-BE49-F238E27FC236}">
                  <a16:creationId xmlns:a16="http://schemas.microsoft.com/office/drawing/2014/main" id="{67AEC938-B302-4DA0-9A63-39F2BC34A7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4" name="Freeform 44">
              <a:extLst>
                <a:ext uri="{FF2B5EF4-FFF2-40B4-BE49-F238E27FC236}">
                  <a16:creationId xmlns:a16="http://schemas.microsoft.com/office/drawing/2014/main" id="{4A1D4FCF-06B8-4AD3-A750-2B6C298C2E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5" name="Rectangle 45">
              <a:extLst>
                <a:ext uri="{FF2B5EF4-FFF2-40B4-BE49-F238E27FC236}">
                  <a16:creationId xmlns:a16="http://schemas.microsoft.com/office/drawing/2014/main" id="{B99F5A7E-1A7F-43C2-AC7A-A1B877D0AD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906" name="Freeform 46">
              <a:extLst>
                <a:ext uri="{FF2B5EF4-FFF2-40B4-BE49-F238E27FC236}">
                  <a16:creationId xmlns:a16="http://schemas.microsoft.com/office/drawing/2014/main" id="{5B2DDAA2-7B26-47EF-B7D6-B00B653B36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7" name="Freeform 47">
              <a:extLst>
                <a:ext uri="{FF2B5EF4-FFF2-40B4-BE49-F238E27FC236}">
                  <a16:creationId xmlns:a16="http://schemas.microsoft.com/office/drawing/2014/main" id="{7050BAA0-A0C9-4670-B76F-CC87679BC8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8" name="Freeform 48">
              <a:extLst>
                <a:ext uri="{FF2B5EF4-FFF2-40B4-BE49-F238E27FC236}">
                  <a16:creationId xmlns:a16="http://schemas.microsoft.com/office/drawing/2014/main" id="{296F765D-D9A6-4D73-88D8-0DCC5012BF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5" name="Freeform 49">
              <a:extLst>
                <a:ext uri="{FF2B5EF4-FFF2-40B4-BE49-F238E27FC236}">
                  <a16:creationId xmlns:a16="http://schemas.microsoft.com/office/drawing/2014/main" id="{30C0F78F-AC50-4DFA-B5A8-A68422EC0B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6" name="Freeform 50">
              <a:extLst>
                <a:ext uri="{FF2B5EF4-FFF2-40B4-BE49-F238E27FC236}">
                  <a16:creationId xmlns:a16="http://schemas.microsoft.com/office/drawing/2014/main" id="{E8AD708C-6C0A-458D-A623-7669B91786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7" name="Freeform 51">
              <a:extLst>
                <a:ext uri="{FF2B5EF4-FFF2-40B4-BE49-F238E27FC236}">
                  <a16:creationId xmlns:a16="http://schemas.microsoft.com/office/drawing/2014/main" id="{2F29497E-2528-4481-99BB-8336C16E41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8" name="Freeform 52">
              <a:extLst>
                <a:ext uri="{FF2B5EF4-FFF2-40B4-BE49-F238E27FC236}">
                  <a16:creationId xmlns:a16="http://schemas.microsoft.com/office/drawing/2014/main" id="{30DD109A-0A1F-4554-A865-B1062C525D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9" name="Freeform 53">
              <a:extLst>
                <a:ext uri="{FF2B5EF4-FFF2-40B4-BE49-F238E27FC236}">
                  <a16:creationId xmlns:a16="http://schemas.microsoft.com/office/drawing/2014/main" id="{39A1957F-65F0-4D6E-9F75-09614FFAC4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0" name="Freeform 54">
              <a:extLst>
                <a:ext uri="{FF2B5EF4-FFF2-40B4-BE49-F238E27FC236}">
                  <a16:creationId xmlns:a16="http://schemas.microsoft.com/office/drawing/2014/main" id="{B4F4BB93-11B2-400C-9549-C7FB7BF711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1" name="Freeform 55">
              <a:extLst>
                <a:ext uri="{FF2B5EF4-FFF2-40B4-BE49-F238E27FC236}">
                  <a16:creationId xmlns:a16="http://schemas.microsoft.com/office/drawing/2014/main" id="{04B086A3-C06F-4862-A8A0-DB01FF3DDE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2" name="Freeform 56">
              <a:extLst>
                <a:ext uri="{FF2B5EF4-FFF2-40B4-BE49-F238E27FC236}">
                  <a16:creationId xmlns:a16="http://schemas.microsoft.com/office/drawing/2014/main" id="{9202F0E1-86CF-4652-AA29-E284146476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3" name="Freeform 57">
              <a:extLst>
                <a:ext uri="{FF2B5EF4-FFF2-40B4-BE49-F238E27FC236}">
                  <a16:creationId xmlns:a16="http://schemas.microsoft.com/office/drawing/2014/main" id="{8887D0AB-0624-47E1-906E-6686FA7DEB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5" name="Freeform 58">
              <a:extLst>
                <a:ext uri="{FF2B5EF4-FFF2-40B4-BE49-F238E27FC236}">
                  <a16:creationId xmlns:a16="http://schemas.microsoft.com/office/drawing/2014/main" id="{F54439EF-914B-4744-A1D7-FBD89813CB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396" name="Group 395">
            <a:extLst>
              <a:ext uri="{FF2B5EF4-FFF2-40B4-BE49-F238E27FC236}">
                <a16:creationId xmlns:a16="http://schemas.microsoft.com/office/drawing/2014/main" id="{68961809-266D-4B4D-BE74-84C1B3CD6F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9144002" cy="5143500"/>
            <a:chOff x="0" y="-1"/>
            <a:chExt cx="12192003" cy="6858001"/>
          </a:xfrm>
        </p:grpSpPr>
        <p:sp useBgFill="1">
          <p:nvSpPr>
            <p:cNvPr id="397" name="Rectangle 396">
              <a:extLst>
                <a:ext uri="{FF2B5EF4-FFF2-40B4-BE49-F238E27FC236}">
                  <a16:creationId xmlns:a16="http://schemas.microsoft.com/office/drawing/2014/main" id="{A14E90A2-C55C-4A5B-A1CA-600A3ADCEE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98" name="Picture 2">
              <a:extLst>
                <a:ext uri="{FF2B5EF4-FFF2-40B4-BE49-F238E27FC236}">
                  <a16:creationId xmlns:a16="http://schemas.microsoft.com/office/drawing/2014/main" id="{5C269CFD-5B02-4090-8D3A-DF39B5F4C3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a16="http://schemas.microsoft.com/office/drawing/2014/main" xmlns:a14="http://schemas.microsoft.com/office/drawing/2010/main" xmlns:p14="http://schemas.microsoft.com/office/powerpoint/2010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6" name="Picture 105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E9EC8A3F-D394-60FB-45AE-54B4B108932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50000"/>
          </a:blip>
          <a:srcRect t="-485" b="47031"/>
          <a:stretch/>
        </p:blipFill>
        <p:spPr>
          <a:xfrm>
            <a:off x="2708" y="10"/>
            <a:ext cx="9141292" cy="5143490"/>
          </a:xfrm>
          <a:prstGeom prst="rect">
            <a:avLst/>
          </a:prstGeom>
        </p:spPr>
      </p:pic>
      <p:grpSp>
        <p:nvGrpSpPr>
          <p:cNvPr id="399" name="Group 398">
            <a:extLst>
              <a:ext uri="{FF2B5EF4-FFF2-40B4-BE49-F238E27FC236}">
                <a16:creationId xmlns:a16="http://schemas.microsoft.com/office/drawing/2014/main" id="{B2086F72-9495-4DC4-839B-72567BA8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54422" y="1676400"/>
            <a:ext cx="8236546" cy="1797050"/>
            <a:chOff x="605895" y="2235200"/>
            <a:chExt cx="10982062" cy="2396067"/>
          </a:xfrm>
        </p:grpSpPr>
        <p:sp>
          <p:nvSpPr>
            <p:cNvPr id="400" name="Round Diagonal Corner Rectangle 7">
              <a:extLst>
                <a:ext uri="{FF2B5EF4-FFF2-40B4-BE49-F238E27FC236}">
                  <a16:creationId xmlns:a16="http://schemas.microsoft.com/office/drawing/2014/main" id="{80C915C2-7A87-4547-97CA-A14D39AB28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noFill/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noFill/>
              </a:endParaRPr>
            </a:p>
          </p:txBody>
        </p:sp>
        <p:grpSp>
          <p:nvGrpSpPr>
            <p:cNvPr id="401" name="Group 400">
              <a:extLst>
                <a:ext uri="{FF2B5EF4-FFF2-40B4-BE49-F238E27FC236}">
                  <a16:creationId xmlns:a16="http://schemas.microsoft.com/office/drawing/2014/main" id="{7C3B34D4-8ACE-49A6-A4B3-29916A53B5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402" name="Freeform 32">
                <a:extLst>
                  <a:ext uri="{FF2B5EF4-FFF2-40B4-BE49-F238E27FC236}">
                    <a16:creationId xmlns:a16="http://schemas.microsoft.com/office/drawing/2014/main" id="{5516CB95-0B27-48B5-AADE-72B57A6C798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403" name="Freeform 33">
                <a:extLst>
                  <a:ext uri="{FF2B5EF4-FFF2-40B4-BE49-F238E27FC236}">
                    <a16:creationId xmlns:a16="http://schemas.microsoft.com/office/drawing/2014/main" id="{5E314680-0A6F-49E3-8019-9616313D83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404" name="Freeform 34">
                <a:extLst>
                  <a:ext uri="{FF2B5EF4-FFF2-40B4-BE49-F238E27FC236}">
                    <a16:creationId xmlns:a16="http://schemas.microsoft.com/office/drawing/2014/main" id="{E822FA8D-1CAD-48AC-8AAF-AC9B13E4412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405" name="Freeform 37">
                <a:extLst>
                  <a:ext uri="{FF2B5EF4-FFF2-40B4-BE49-F238E27FC236}">
                    <a16:creationId xmlns:a16="http://schemas.microsoft.com/office/drawing/2014/main" id="{B1780F53-5CB6-4C66-BE5C-CBB98ACBC4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406" name="Freeform 35">
                <a:extLst>
                  <a:ext uri="{FF2B5EF4-FFF2-40B4-BE49-F238E27FC236}">
                    <a16:creationId xmlns:a16="http://schemas.microsoft.com/office/drawing/2014/main" id="{781B98D4-7596-46BD-BB6D-0FAA51C38C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407" name="Freeform 36">
                <a:extLst>
                  <a:ext uri="{FF2B5EF4-FFF2-40B4-BE49-F238E27FC236}">
                    <a16:creationId xmlns:a16="http://schemas.microsoft.com/office/drawing/2014/main" id="{68558D61-DFBE-4A2C-8DBD-43BAFA68DD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408" name="Freeform 38">
                <a:extLst>
                  <a:ext uri="{FF2B5EF4-FFF2-40B4-BE49-F238E27FC236}">
                    <a16:creationId xmlns:a16="http://schemas.microsoft.com/office/drawing/2014/main" id="{5646C634-CAD3-432B-BD41-CDE0F526E6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409" name="Freeform 39">
                <a:extLst>
                  <a:ext uri="{FF2B5EF4-FFF2-40B4-BE49-F238E27FC236}">
                    <a16:creationId xmlns:a16="http://schemas.microsoft.com/office/drawing/2014/main" id="{72B91DC4-A905-421C-B77D-3AB7CA3AC23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410" name="Freeform 40">
                <a:extLst>
                  <a:ext uri="{FF2B5EF4-FFF2-40B4-BE49-F238E27FC236}">
                    <a16:creationId xmlns:a16="http://schemas.microsoft.com/office/drawing/2014/main" id="{7A50FBDE-0FD3-4C3E-AB4C-40DD78E1AA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411" name="Rectangle 41">
                <a:extLst>
                  <a:ext uri="{FF2B5EF4-FFF2-40B4-BE49-F238E27FC236}">
                    <a16:creationId xmlns:a16="http://schemas.microsoft.com/office/drawing/2014/main" id="{10793947-01A9-45E9-9C1A-D96D5B220E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412" name="Freeform 32">
                <a:extLst>
                  <a:ext uri="{FF2B5EF4-FFF2-40B4-BE49-F238E27FC236}">
                    <a16:creationId xmlns:a16="http://schemas.microsoft.com/office/drawing/2014/main" id="{BF30035C-FBC7-40B2-B089-084EA4677B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413" name="Freeform 33">
                <a:extLst>
                  <a:ext uri="{FF2B5EF4-FFF2-40B4-BE49-F238E27FC236}">
                    <a16:creationId xmlns:a16="http://schemas.microsoft.com/office/drawing/2014/main" id="{F3C7515F-9B43-411B-8D60-C38FA83FAB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414" name="Freeform 34">
                <a:extLst>
                  <a:ext uri="{FF2B5EF4-FFF2-40B4-BE49-F238E27FC236}">
                    <a16:creationId xmlns:a16="http://schemas.microsoft.com/office/drawing/2014/main" id="{709B1F65-34E0-401F-8C78-A5058C84BE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415" name="Freeform 37">
                <a:extLst>
                  <a:ext uri="{FF2B5EF4-FFF2-40B4-BE49-F238E27FC236}">
                    <a16:creationId xmlns:a16="http://schemas.microsoft.com/office/drawing/2014/main" id="{BECD5C03-173E-4590-BD11-26241C59C4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416" name="Freeform 35">
                <a:extLst>
                  <a:ext uri="{FF2B5EF4-FFF2-40B4-BE49-F238E27FC236}">
                    <a16:creationId xmlns:a16="http://schemas.microsoft.com/office/drawing/2014/main" id="{14931415-56EE-4E4A-8832-D570F574502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417" name="Freeform 36">
                <a:extLst>
                  <a:ext uri="{FF2B5EF4-FFF2-40B4-BE49-F238E27FC236}">
                    <a16:creationId xmlns:a16="http://schemas.microsoft.com/office/drawing/2014/main" id="{D881F11B-638D-4FEE-B212-B921A4C6D5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418" name="Freeform 38">
                <a:extLst>
                  <a:ext uri="{FF2B5EF4-FFF2-40B4-BE49-F238E27FC236}">
                    <a16:creationId xmlns:a16="http://schemas.microsoft.com/office/drawing/2014/main" id="{2EC82DB3-9325-44B9-81C1-933CFF0F13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419" name="Freeform 39">
                <a:extLst>
                  <a:ext uri="{FF2B5EF4-FFF2-40B4-BE49-F238E27FC236}">
                    <a16:creationId xmlns:a16="http://schemas.microsoft.com/office/drawing/2014/main" id="{F3F62819-5FD5-4BB4-9FB1-9F1D5F2C66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420" name="Freeform 40">
                <a:extLst>
                  <a:ext uri="{FF2B5EF4-FFF2-40B4-BE49-F238E27FC236}">
                    <a16:creationId xmlns:a16="http://schemas.microsoft.com/office/drawing/2014/main" id="{003B73B7-62FB-478B-823D-DDB5BFC40B4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421" name="Rectangle 41">
                <a:extLst>
                  <a:ext uri="{FF2B5EF4-FFF2-40B4-BE49-F238E27FC236}">
                    <a16:creationId xmlns:a16="http://schemas.microsoft.com/office/drawing/2014/main" id="{19F16A31-F5A3-45EF-AD4B-500C660849E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47EE0B6-24BA-14D2-1BAE-55A23F3ED5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6757" y="2099666"/>
            <a:ext cx="5143500" cy="102592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>
              <a:spcBef>
                <a:spcPct val="0"/>
              </a:spcBef>
            </a:pPr>
            <a:r>
              <a:rPr lang="en-US" sz="4800" dirty="0">
                <a:solidFill>
                  <a:srgbClr val="92D050"/>
                </a:solidFill>
              </a:rPr>
              <a:t>GitHub</a:t>
            </a:r>
          </a:p>
        </p:txBody>
      </p:sp>
    </p:spTree>
    <p:extLst>
      <p:ext uri="{BB962C8B-B14F-4D97-AF65-F5344CB8AC3E}">
        <p14:creationId xmlns:p14="http://schemas.microsoft.com/office/powerpoint/2010/main" val="1869832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942FE-EE10-D336-0C5F-624116DA4D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Gathering the Data		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4FB460-3933-10E9-80D2-6916709619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Python and </a:t>
            </a:r>
            <a:r>
              <a:rPr lang="en-US" dirty="0" err="1"/>
              <a:t>yahoo_fin</a:t>
            </a:r>
            <a:endParaRPr lang="en-US" dirty="0"/>
          </a:p>
          <a:p>
            <a:pPr lvl="1"/>
            <a:r>
              <a:rPr lang="en-US" dirty="0"/>
              <a:t>After trying Yahoo Finance </a:t>
            </a:r>
            <a:r>
              <a:rPr lang="en-US" dirty="0" err="1"/>
              <a:t>RapidAPI</a:t>
            </a:r>
            <a:r>
              <a:rPr lang="en-US" dirty="0"/>
              <a:t> we settled on </a:t>
            </a:r>
            <a:r>
              <a:rPr lang="en-US" dirty="0" err="1"/>
              <a:t>yahoo_fin</a:t>
            </a:r>
            <a:r>
              <a:rPr lang="en-US" dirty="0"/>
              <a:t>, a web-scraping tool</a:t>
            </a:r>
          </a:p>
          <a:p>
            <a:pPr lvl="1"/>
            <a:r>
              <a:rPr lang="en-US" dirty="0"/>
              <a:t>Advantages</a:t>
            </a:r>
          </a:p>
          <a:p>
            <a:pPr lvl="2"/>
            <a:r>
              <a:rPr lang="en-US" dirty="0"/>
              <a:t>Built in python library</a:t>
            </a:r>
          </a:p>
          <a:p>
            <a:pPr lvl="2"/>
            <a:r>
              <a:rPr lang="en-US" dirty="0"/>
              <a:t>No API calls i.e. No config files and passwords</a:t>
            </a:r>
          </a:p>
          <a:p>
            <a:pPr lvl="2"/>
            <a:r>
              <a:rPr lang="en-US" dirty="0"/>
              <a:t>Data was mostly structured the way we wanted – less pre-processing for the ML model</a:t>
            </a:r>
          </a:p>
          <a:p>
            <a:pPr lvl="2"/>
            <a:r>
              <a:rPr lang="en-US" dirty="0"/>
              <a:t>Able to get 10 years of data</a:t>
            </a:r>
          </a:p>
          <a:p>
            <a:pPr lvl="2"/>
            <a:endParaRPr lang="en-US" dirty="0"/>
          </a:p>
          <a:p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pip install </a:t>
            </a:r>
            <a:r>
              <a:rPr lang="en-US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yahoo_fin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yahoo_fin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stock_info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get_data</a:t>
            </a:r>
            <a:endParaRPr lang="en-US" b="0" dirty="0">
              <a:solidFill>
                <a:srgbClr val="DCDCAA"/>
              </a:solidFill>
              <a:effectLst/>
              <a:latin typeface="Consolas" panose="020B0609020204030204" pitchFamily="49" charset="0"/>
            </a:endParaRPr>
          </a:p>
          <a:p>
            <a:endParaRPr lang="en-US" dirty="0">
              <a:solidFill>
                <a:srgbClr val="DCDCAA"/>
              </a:solidFill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2"/>
              </a:rPr>
              <a:t>http://theautomatic.net/yahoo_fin-documentation/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1054100" lvl="2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03768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20534E-5AA1-1F4A-177D-669B72DCF7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276" y="484602"/>
            <a:ext cx="7429499" cy="1108928"/>
          </a:xfrm>
        </p:spPr>
        <p:txBody>
          <a:bodyPr/>
          <a:lstStyle/>
          <a:p>
            <a:r>
              <a:rPr lang="en-US" dirty="0"/>
              <a:t>The Code Using VS Code .</a:t>
            </a:r>
            <a:r>
              <a:rPr lang="en-US" dirty="0" err="1"/>
              <a:t>ipynb</a:t>
            </a:r>
            <a:r>
              <a:rPr lang="en-US" dirty="0"/>
              <a:t> Files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CF49AEB-D1DA-1FD0-92E0-5E7BD90B20F9}"/>
              </a:ext>
            </a:extLst>
          </p:cNvPr>
          <p:cNvSpPr txBox="1"/>
          <p:nvPr/>
        </p:nvSpPr>
        <p:spPr>
          <a:xfrm>
            <a:off x="355822" y="1593530"/>
            <a:ext cx="457597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pip install </a:t>
            </a:r>
            <a:r>
              <a:rPr lang="en-US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yahoo_fin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yahoo_fin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stock_info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get_data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99F9C22-CD41-7205-E29A-E0D3F50215DF}"/>
              </a:ext>
            </a:extLst>
          </p:cNvPr>
          <p:cNvSpPr txBox="1"/>
          <p:nvPr/>
        </p:nvSpPr>
        <p:spPr>
          <a:xfrm>
            <a:off x="4814516" y="1258326"/>
            <a:ext cx="4575974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Import dependencies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pandas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pd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matplotlib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pyplot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plt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sqlalchemy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create_engine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db_password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sqlalchemy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create_engine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psycopg2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time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2" name="Picture 11" descr="Logo&#10;&#10;Description automatically generated">
            <a:extLst>
              <a:ext uri="{FF2B5EF4-FFF2-40B4-BE49-F238E27FC236}">
                <a16:creationId xmlns:a16="http://schemas.microsoft.com/office/drawing/2014/main" id="{D0834332-DC34-C211-060A-C07E7AA94E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03143" y="2560593"/>
            <a:ext cx="4572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5207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41E78C-AF53-3C39-C648-13A7A57D9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1D38E8-169F-1FC9-4191-84D819AEE723}"/>
              </a:ext>
            </a:extLst>
          </p:cNvPr>
          <p:cNvSpPr txBox="1"/>
          <p:nvPr/>
        </p:nvSpPr>
        <p:spPr>
          <a:xfrm>
            <a:off x="2282822" y="1727180"/>
            <a:ext cx="4575974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ticker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tickers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daily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get_data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ticker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start_date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start_date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 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end_date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end_date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index_as_date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interval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"1d"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Export the </a:t>
            </a:r>
            <a:r>
              <a:rPr lang="en-US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dataframe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to a csv file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daily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to_csv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'stockprice_daily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ticker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.csv'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ticker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dataframe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and .csv file created.'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946B96-B3AD-C229-5DFC-3066A4D752B9}"/>
              </a:ext>
            </a:extLst>
          </p:cNvPr>
          <p:cNvSpPr txBox="1"/>
          <p:nvPr/>
        </p:nvSpPr>
        <p:spPr>
          <a:xfrm>
            <a:off x="2282822" y="526851"/>
            <a:ext cx="457597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tickers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[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amzn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'MSFT'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'FB'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aapl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"GME"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"TSLA"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"GOOGL"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start_date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"01/01/2012"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end_date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"12/31/2021"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30929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Picture 2">
            <a:extLst>
              <a:ext uri="{FF2B5EF4-FFF2-40B4-BE49-F238E27FC236}">
                <a16:creationId xmlns:a16="http://schemas.microsoft.com/office/drawing/2014/main" id="{0D976396-8CE8-4BF2-9DC5-673B163BFD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2" cy="5143500"/>
          </a:xfrm>
          <a:prstGeom prst="rect">
            <a:avLst/>
          </a:prstGeom>
          <a:noFill/>
          <a:extLst>
            <a:ext uri="{909E8E84-426E-40dd-AFC4-6F175D3DCCD1}">
              <a14:hiddenFill xmlns:a16="http://schemas.microsoft.com/office/drawing/2014/main" xmlns:p14="http://schemas.microsoft.com/office/powerpoint/2010/main"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4" name="Group 113">
            <a:extLst>
              <a:ext uri="{FF2B5EF4-FFF2-40B4-BE49-F238E27FC236}">
                <a16:creationId xmlns:a16="http://schemas.microsoft.com/office/drawing/2014/main" id="{A44B4622-6C6D-4357-A6BF-4ADFA8DA21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0714" y="0"/>
            <a:ext cx="9040414" cy="5143500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63A6CB2A-1AFB-42D7-B4D3-09501FC35B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127" name="Rectangle 5">
                <a:extLst>
                  <a:ext uri="{FF2B5EF4-FFF2-40B4-BE49-F238E27FC236}">
                    <a16:creationId xmlns:a16="http://schemas.microsoft.com/office/drawing/2014/main" id="{19A439D3-6BFA-467E-9C22-BF0C1FD65D7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p14="http://schemas.microsoft.com/office/powerpoint/2010/main"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128" name="Freeform 6">
                <a:extLst>
                  <a:ext uri="{FF2B5EF4-FFF2-40B4-BE49-F238E27FC236}">
                    <a16:creationId xmlns:a16="http://schemas.microsoft.com/office/drawing/2014/main" id="{593FFA50-28FC-4AF0-9495-DE41440E20D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p14="http://schemas.microsoft.com/office/powerpoint/2010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9" name="Freeform 7">
                <a:extLst>
                  <a:ext uri="{FF2B5EF4-FFF2-40B4-BE49-F238E27FC236}">
                    <a16:creationId xmlns:a16="http://schemas.microsoft.com/office/drawing/2014/main" id="{0FB68F07-772E-4629-8A61-4055832545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p14="http://schemas.microsoft.com/office/powerpoint/2010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0" name="Freeform 8">
                <a:extLst>
                  <a:ext uri="{FF2B5EF4-FFF2-40B4-BE49-F238E27FC236}">
                    <a16:creationId xmlns:a16="http://schemas.microsoft.com/office/drawing/2014/main" id="{171702FF-8A66-4576-99E0-BDC7F66921B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p14="http://schemas.microsoft.com/office/powerpoint/2010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1" name="Freeform 9">
                <a:extLst>
                  <a:ext uri="{FF2B5EF4-FFF2-40B4-BE49-F238E27FC236}">
                    <a16:creationId xmlns:a16="http://schemas.microsoft.com/office/drawing/2014/main" id="{219C2ADE-5C69-47AA-8D54-BE49D729F89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p14="http://schemas.microsoft.com/office/powerpoint/2010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2" name="Freeform 10">
                <a:extLst>
                  <a:ext uri="{FF2B5EF4-FFF2-40B4-BE49-F238E27FC236}">
                    <a16:creationId xmlns:a16="http://schemas.microsoft.com/office/drawing/2014/main" id="{C487C228-6327-47B1-9104-758366F378C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p14="http://schemas.microsoft.com/office/powerpoint/2010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3" name="Freeform 11">
                <a:extLst>
                  <a:ext uri="{FF2B5EF4-FFF2-40B4-BE49-F238E27FC236}">
                    <a16:creationId xmlns:a16="http://schemas.microsoft.com/office/drawing/2014/main" id="{60D29978-A75A-4AD7-9CC0-4D7B319F6A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p14="http://schemas.microsoft.com/office/powerpoint/2010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4" name="Freeform 12">
                <a:extLst>
                  <a:ext uri="{FF2B5EF4-FFF2-40B4-BE49-F238E27FC236}">
                    <a16:creationId xmlns:a16="http://schemas.microsoft.com/office/drawing/2014/main" id="{98663D8F-6AE3-4218-8182-DAE2492F17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p14="http://schemas.microsoft.com/office/powerpoint/2010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5" name="Freeform 13">
                <a:extLst>
                  <a:ext uri="{FF2B5EF4-FFF2-40B4-BE49-F238E27FC236}">
                    <a16:creationId xmlns:a16="http://schemas.microsoft.com/office/drawing/2014/main" id="{014E41A5-C714-4745-9686-32FB4E4365A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p14="http://schemas.microsoft.com/office/powerpoint/2010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6" name="Freeform 14">
                <a:extLst>
                  <a:ext uri="{FF2B5EF4-FFF2-40B4-BE49-F238E27FC236}">
                    <a16:creationId xmlns:a16="http://schemas.microsoft.com/office/drawing/2014/main" id="{EDE53C48-191C-4CFD-AB1D-FB59BFB483E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p14="http://schemas.microsoft.com/office/powerpoint/2010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7" name="Freeform 15">
                <a:extLst>
                  <a:ext uri="{FF2B5EF4-FFF2-40B4-BE49-F238E27FC236}">
                    <a16:creationId xmlns:a16="http://schemas.microsoft.com/office/drawing/2014/main" id="{9A3D5918-3D8D-466A-8957-6DCC2A825C6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p14="http://schemas.microsoft.com/office/powerpoint/2010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8" name="Line 16">
                <a:extLst>
                  <a:ext uri="{FF2B5EF4-FFF2-40B4-BE49-F238E27FC236}">
                    <a16:creationId xmlns:a16="http://schemas.microsoft.com/office/drawing/2014/main" id="{654EFECB-3569-4BBF-9D95-4ACD81E62C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139" name="Freeform 17">
                <a:extLst>
                  <a:ext uri="{FF2B5EF4-FFF2-40B4-BE49-F238E27FC236}">
                    <a16:creationId xmlns:a16="http://schemas.microsoft.com/office/drawing/2014/main" id="{E56DFCE7-4DFC-4858-97A4-ABAF50983F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p14="http://schemas.microsoft.com/office/powerpoint/2010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0" name="Freeform 18">
                <a:extLst>
                  <a:ext uri="{FF2B5EF4-FFF2-40B4-BE49-F238E27FC236}">
                    <a16:creationId xmlns:a16="http://schemas.microsoft.com/office/drawing/2014/main" id="{DCF8ABF1-40B7-44F4-A1BC-1E848A3835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p14="http://schemas.microsoft.com/office/powerpoint/2010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1" name="Freeform 19">
                <a:extLst>
                  <a:ext uri="{FF2B5EF4-FFF2-40B4-BE49-F238E27FC236}">
                    <a16:creationId xmlns:a16="http://schemas.microsoft.com/office/drawing/2014/main" id="{60D92462-1463-4854-9F70-C7B777DEF1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p14="http://schemas.microsoft.com/office/powerpoint/2010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2" name="Freeform 20">
                <a:extLst>
                  <a:ext uri="{FF2B5EF4-FFF2-40B4-BE49-F238E27FC236}">
                    <a16:creationId xmlns:a16="http://schemas.microsoft.com/office/drawing/2014/main" id="{686E16F7-2865-4453-AC56-DC876A5B8EC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p14="http://schemas.microsoft.com/office/powerpoint/2010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3" name="Rectangle 21">
                <a:extLst>
                  <a:ext uri="{FF2B5EF4-FFF2-40B4-BE49-F238E27FC236}">
                    <a16:creationId xmlns:a16="http://schemas.microsoft.com/office/drawing/2014/main" id="{ADB22857-7E4E-478F-9352-4890B7A5B1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p14="http://schemas.microsoft.com/office/powerpoint/2010/main"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144" name="Freeform 22">
                <a:extLst>
                  <a:ext uri="{FF2B5EF4-FFF2-40B4-BE49-F238E27FC236}">
                    <a16:creationId xmlns:a16="http://schemas.microsoft.com/office/drawing/2014/main" id="{450AB6CE-E6F8-4D31-9ED2-5C5408A72D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p14="http://schemas.microsoft.com/office/powerpoint/2010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5" name="Freeform 23">
                <a:extLst>
                  <a:ext uri="{FF2B5EF4-FFF2-40B4-BE49-F238E27FC236}">
                    <a16:creationId xmlns:a16="http://schemas.microsoft.com/office/drawing/2014/main" id="{C2627500-57B7-4F39-9460-E1CE427180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p14="http://schemas.microsoft.com/office/powerpoint/2010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6" name="Freeform 24">
                <a:extLst>
                  <a:ext uri="{FF2B5EF4-FFF2-40B4-BE49-F238E27FC236}">
                    <a16:creationId xmlns:a16="http://schemas.microsoft.com/office/drawing/2014/main" id="{863C2166-F2F9-4CCF-9FC2-91A768C035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p14="http://schemas.microsoft.com/office/powerpoint/2010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7" name="Freeform 25">
                <a:extLst>
                  <a:ext uri="{FF2B5EF4-FFF2-40B4-BE49-F238E27FC236}">
                    <a16:creationId xmlns:a16="http://schemas.microsoft.com/office/drawing/2014/main" id="{F40FC89F-F227-4970-86FB-7A17897404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p14="http://schemas.microsoft.com/office/powerpoint/2010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8" name="Freeform 26">
                <a:extLst>
                  <a:ext uri="{FF2B5EF4-FFF2-40B4-BE49-F238E27FC236}">
                    <a16:creationId xmlns:a16="http://schemas.microsoft.com/office/drawing/2014/main" id="{468468EA-0FA9-44EB-B2C1-6893ABFACF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p14="http://schemas.microsoft.com/office/powerpoint/2010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9" name="Freeform 27">
                <a:extLst>
                  <a:ext uri="{FF2B5EF4-FFF2-40B4-BE49-F238E27FC236}">
                    <a16:creationId xmlns:a16="http://schemas.microsoft.com/office/drawing/2014/main" id="{A503597C-CCAD-49B3-BAFA-F4D71D817C1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p14="http://schemas.microsoft.com/office/powerpoint/2010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0" name="Freeform 28">
                <a:extLst>
                  <a:ext uri="{FF2B5EF4-FFF2-40B4-BE49-F238E27FC236}">
                    <a16:creationId xmlns:a16="http://schemas.microsoft.com/office/drawing/2014/main" id="{8B22EA19-D703-4E10-B794-58D6FF78ED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p14="http://schemas.microsoft.com/office/powerpoint/2010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1" name="Freeform 29">
                <a:extLst>
                  <a:ext uri="{FF2B5EF4-FFF2-40B4-BE49-F238E27FC236}">
                    <a16:creationId xmlns:a16="http://schemas.microsoft.com/office/drawing/2014/main" id="{19FC3869-8130-40B9-9DF8-C269F5EDB18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p14="http://schemas.microsoft.com/office/powerpoint/2010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2" name="Freeform 30">
                <a:extLst>
                  <a:ext uri="{FF2B5EF4-FFF2-40B4-BE49-F238E27FC236}">
                    <a16:creationId xmlns:a16="http://schemas.microsoft.com/office/drawing/2014/main" id="{471DF0DF-0D8D-4BF4-B0FC-0C828813E8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p14="http://schemas.microsoft.com/office/powerpoint/2010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3" name="Freeform 31">
                <a:extLst>
                  <a:ext uri="{FF2B5EF4-FFF2-40B4-BE49-F238E27FC236}">
                    <a16:creationId xmlns:a16="http://schemas.microsoft.com/office/drawing/2014/main" id="{DF28C461-B139-4B6F-B409-26F9E31584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p14="http://schemas.microsoft.com/office/powerpoint/2010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38B3C18F-4FA0-40BA-B7A3-60A37711FC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7" name="Freeform 32">
                <a:extLst>
                  <a:ext uri="{FF2B5EF4-FFF2-40B4-BE49-F238E27FC236}">
                    <a16:creationId xmlns:a16="http://schemas.microsoft.com/office/drawing/2014/main" id="{111C211C-7FAF-452A-AAFC-C664199EA70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p14="http://schemas.microsoft.com/office/powerpoint/2010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18" name="Freeform 33">
                <a:extLst>
                  <a:ext uri="{FF2B5EF4-FFF2-40B4-BE49-F238E27FC236}">
                    <a16:creationId xmlns:a16="http://schemas.microsoft.com/office/drawing/2014/main" id="{3325D432-947F-4BC5-B6C4-CD6C8180A6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p14="http://schemas.microsoft.com/office/powerpoint/2010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19" name="Freeform 34">
                <a:extLst>
                  <a:ext uri="{FF2B5EF4-FFF2-40B4-BE49-F238E27FC236}">
                    <a16:creationId xmlns:a16="http://schemas.microsoft.com/office/drawing/2014/main" id="{C9F22CCB-3D63-42A9-917E-1677E92E044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p14="http://schemas.microsoft.com/office/powerpoint/2010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0" name="Freeform 35">
                <a:extLst>
                  <a:ext uri="{FF2B5EF4-FFF2-40B4-BE49-F238E27FC236}">
                    <a16:creationId xmlns:a16="http://schemas.microsoft.com/office/drawing/2014/main" id="{2BD44110-60CE-420C-9195-A26160C5B38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p14="http://schemas.microsoft.com/office/powerpoint/2010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1" name="Freeform 36">
                <a:extLst>
                  <a:ext uri="{FF2B5EF4-FFF2-40B4-BE49-F238E27FC236}">
                    <a16:creationId xmlns:a16="http://schemas.microsoft.com/office/drawing/2014/main" id="{FD0647CE-B225-45C3-A3FF-B2B2F008A0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p14="http://schemas.microsoft.com/office/powerpoint/2010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2" name="Freeform 37">
                <a:extLst>
                  <a:ext uri="{FF2B5EF4-FFF2-40B4-BE49-F238E27FC236}">
                    <a16:creationId xmlns:a16="http://schemas.microsoft.com/office/drawing/2014/main" id="{88472412-E163-4BB9-9D32-963604F346E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p14="http://schemas.microsoft.com/office/powerpoint/2010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3" name="Freeform 38">
                <a:extLst>
                  <a:ext uri="{FF2B5EF4-FFF2-40B4-BE49-F238E27FC236}">
                    <a16:creationId xmlns:a16="http://schemas.microsoft.com/office/drawing/2014/main" id="{F20CE1F8-C3D0-4B3A-85F6-DA59AA8908D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p14="http://schemas.microsoft.com/office/powerpoint/2010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4" name="Freeform 39">
                <a:extLst>
                  <a:ext uri="{FF2B5EF4-FFF2-40B4-BE49-F238E27FC236}">
                    <a16:creationId xmlns:a16="http://schemas.microsoft.com/office/drawing/2014/main" id="{706C22A0-01DE-486E-B0A9-66F5E7F46C3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p14="http://schemas.microsoft.com/office/powerpoint/2010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5" name="Freeform 40">
                <a:extLst>
                  <a:ext uri="{FF2B5EF4-FFF2-40B4-BE49-F238E27FC236}">
                    <a16:creationId xmlns:a16="http://schemas.microsoft.com/office/drawing/2014/main" id="{E3EA80D9-86C1-4171-A66F-DA17AF525F8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p14="http://schemas.microsoft.com/office/powerpoint/2010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6" name="Rectangle 41">
                <a:extLst>
                  <a:ext uri="{FF2B5EF4-FFF2-40B4-BE49-F238E27FC236}">
                    <a16:creationId xmlns:a16="http://schemas.microsoft.com/office/drawing/2014/main" id="{025C50E7-1ACD-40F2-B61B-8C581A028E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p14="http://schemas.microsoft.com/office/powerpoint/2010/main"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pic>
        <p:nvPicPr>
          <p:cNvPr id="155" name="Picture 2">
            <a:extLst>
              <a:ext uri="{FF2B5EF4-FFF2-40B4-BE49-F238E27FC236}">
                <a16:creationId xmlns:a16="http://schemas.microsoft.com/office/drawing/2014/main" id="{07D54E63-6018-454A-93F0-E71F2CAF75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93" y="0"/>
            <a:ext cx="9144002" cy="5143500"/>
          </a:xfrm>
          <a:prstGeom prst="rect">
            <a:avLst/>
          </a:prstGeom>
          <a:noFill/>
          <a:extLst>
            <a:ext uri="{909E8E84-426E-40dd-AFC4-6F175D3DCCD1}">
              <a14:hiddenFill xmlns:a16="http://schemas.microsoft.com/office/drawing/2014/main" xmlns:p14="http://schemas.microsoft.com/office/powerpoint/2010/main"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57" name="Group 156">
            <a:extLst>
              <a:ext uri="{FF2B5EF4-FFF2-40B4-BE49-F238E27FC236}">
                <a16:creationId xmlns:a16="http://schemas.microsoft.com/office/drawing/2014/main" id="{B76DCF88-9FB4-41A5-9112-2DACF647AB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" y="0"/>
            <a:ext cx="9040414" cy="5143500"/>
            <a:chOff x="-14288" y="0"/>
            <a:chExt cx="12053888" cy="6858001"/>
          </a:xfrm>
        </p:grpSpPr>
        <p:grpSp>
          <p:nvGrpSpPr>
            <p:cNvPr id="158" name="Group 157">
              <a:extLst>
                <a:ext uri="{FF2B5EF4-FFF2-40B4-BE49-F238E27FC236}">
                  <a16:creationId xmlns:a16="http://schemas.microsoft.com/office/drawing/2014/main" id="{06F7EFA6-48F2-420F-82CA-8AA802FA61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70" name="Rectangle 5">
                <a:extLst>
                  <a:ext uri="{FF2B5EF4-FFF2-40B4-BE49-F238E27FC236}">
                    <a16:creationId xmlns:a16="http://schemas.microsoft.com/office/drawing/2014/main" id="{FA452E88-1FB3-4289-86E4-B0BB1AAE01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p14="http://schemas.microsoft.com/office/powerpoint/2010/main"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171" name="Freeform 6">
                <a:extLst>
                  <a:ext uri="{FF2B5EF4-FFF2-40B4-BE49-F238E27FC236}">
                    <a16:creationId xmlns:a16="http://schemas.microsoft.com/office/drawing/2014/main" id="{66CFC533-08E0-41AA-B2AD-36657A395C5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p14="http://schemas.microsoft.com/office/powerpoint/2010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2" name="Freeform 7">
                <a:extLst>
                  <a:ext uri="{FF2B5EF4-FFF2-40B4-BE49-F238E27FC236}">
                    <a16:creationId xmlns:a16="http://schemas.microsoft.com/office/drawing/2014/main" id="{0FD3CE26-31AC-4694-B3E9-1F7D2CFB2BD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p14="http://schemas.microsoft.com/office/powerpoint/2010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3" name="Freeform 8">
                <a:extLst>
                  <a:ext uri="{FF2B5EF4-FFF2-40B4-BE49-F238E27FC236}">
                    <a16:creationId xmlns:a16="http://schemas.microsoft.com/office/drawing/2014/main" id="{3CA89DE8-5A37-4596-9C19-4D2A3D1730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p14="http://schemas.microsoft.com/office/powerpoint/2010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4" name="Freeform 9">
                <a:extLst>
                  <a:ext uri="{FF2B5EF4-FFF2-40B4-BE49-F238E27FC236}">
                    <a16:creationId xmlns:a16="http://schemas.microsoft.com/office/drawing/2014/main" id="{8C5D5490-BF3C-4679-B5F2-9E10CA0FDD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p14="http://schemas.microsoft.com/office/powerpoint/2010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5" name="Freeform 10">
                <a:extLst>
                  <a:ext uri="{FF2B5EF4-FFF2-40B4-BE49-F238E27FC236}">
                    <a16:creationId xmlns:a16="http://schemas.microsoft.com/office/drawing/2014/main" id="{E2BB4F68-4B11-40C7-B70D-507E302B36F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p14="http://schemas.microsoft.com/office/powerpoint/2010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6" name="Freeform 11">
                <a:extLst>
                  <a:ext uri="{FF2B5EF4-FFF2-40B4-BE49-F238E27FC236}">
                    <a16:creationId xmlns:a16="http://schemas.microsoft.com/office/drawing/2014/main" id="{D32DD7E7-30ED-4C44-9AFB-D641492C62C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p14="http://schemas.microsoft.com/office/powerpoint/2010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7" name="Freeform 12">
                <a:extLst>
                  <a:ext uri="{FF2B5EF4-FFF2-40B4-BE49-F238E27FC236}">
                    <a16:creationId xmlns:a16="http://schemas.microsoft.com/office/drawing/2014/main" id="{5A35898D-93D3-414D-9414-6E9948BFD2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p14="http://schemas.microsoft.com/office/powerpoint/2010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8" name="Freeform 13">
                <a:extLst>
                  <a:ext uri="{FF2B5EF4-FFF2-40B4-BE49-F238E27FC236}">
                    <a16:creationId xmlns:a16="http://schemas.microsoft.com/office/drawing/2014/main" id="{CCBD18B2-885C-4D39-BBF8-B25BD6240B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p14="http://schemas.microsoft.com/office/powerpoint/2010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9" name="Freeform 14">
                <a:extLst>
                  <a:ext uri="{FF2B5EF4-FFF2-40B4-BE49-F238E27FC236}">
                    <a16:creationId xmlns:a16="http://schemas.microsoft.com/office/drawing/2014/main" id="{2D7C1B8F-757D-4404-9084-1259E4CF3CC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p14="http://schemas.microsoft.com/office/powerpoint/2010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0" name="Freeform 15">
                <a:extLst>
                  <a:ext uri="{FF2B5EF4-FFF2-40B4-BE49-F238E27FC236}">
                    <a16:creationId xmlns:a16="http://schemas.microsoft.com/office/drawing/2014/main" id="{D009D7B4-6B3E-4D8B-B171-DDC7E33C32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p14="http://schemas.microsoft.com/office/powerpoint/2010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1" name="Line 16">
                <a:extLst>
                  <a:ext uri="{FF2B5EF4-FFF2-40B4-BE49-F238E27FC236}">
                    <a16:creationId xmlns:a16="http://schemas.microsoft.com/office/drawing/2014/main" id="{6BA54243-661C-40AB-9752-597FD75719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182" name="Freeform 17">
                <a:extLst>
                  <a:ext uri="{FF2B5EF4-FFF2-40B4-BE49-F238E27FC236}">
                    <a16:creationId xmlns:a16="http://schemas.microsoft.com/office/drawing/2014/main" id="{2024F2C0-F211-4AB1-8B2C-4583C88381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p14="http://schemas.microsoft.com/office/powerpoint/2010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3" name="Freeform 18">
                <a:extLst>
                  <a:ext uri="{FF2B5EF4-FFF2-40B4-BE49-F238E27FC236}">
                    <a16:creationId xmlns:a16="http://schemas.microsoft.com/office/drawing/2014/main" id="{ECA788FB-1175-4565-B00C-DCABADC6125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p14="http://schemas.microsoft.com/office/powerpoint/2010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4" name="Freeform 19">
                <a:extLst>
                  <a:ext uri="{FF2B5EF4-FFF2-40B4-BE49-F238E27FC236}">
                    <a16:creationId xmlns:a16="http://schemas.microsoft.com/office/drawing/2014/main" id="{12CF18FB-9E24-4B69-B810-97A5C90808B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p14="http://schemas.microsoft.com/office/powerpoint/2010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5" name="Freeform 20">
                <a:extLst>
                  <a:ext uri="{FF2B5EF4-FFF2-40B4-BE49-F238E27FC236}">
                    <a16:creationId xmlns:a16="http://schemas.microsoft.com/office/drawing/2014/main" id="{D734BB2E-A007-4F54-A7BB-0F4EE9D2F0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p14="http://schemas.microsoft.com/office/powerpoint/2010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6" name="Rectangle 21">
                <a:extLst>
                  <a:ext uri="{FF2B5EF4-FFF2-40B4-BE49-F238E27FC236}">
                    <a16:creationId xmlns:a16="http://schemas.microsoft.com/office/drawing/2014/main" id="{7E290049-75AE-43A0-8203-D68C6B7C020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p14="http://schemas.microsoft.com/office/powerpoint/2010/main"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187" name="Freeform 22">
                <a:extLst>
                  <a:ext uri="{FF2B5EF4-FFF2-40B4-BE49-F238E27FC236}">
                    <a16:creationId xmlns:a16="http://schemas.microsoft.com/office/drawing/2014/main" id="{CBAD5CE6-5699-4759-B1B6-EF20457BF6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p14="http://schemas.microsoft.com/office/powerpoint/2010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8" name="Freeform 23">
                <a:extLst>
                  <a:ext uri="{FF2B5EF4-FFF2-40B4-BE49-F238E27FC236}">
                    <a16:creationId xmlns:a16="http://schemas.microsoft.com/office/drawing/2014/main" id="{69C07EED-FD36-4060-A9A8-4E49F5ECDC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p14="http://schemas.microsoft.com/office/powerpoint/2010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9" name="Freeform 24">
                <a:extLst>
                  <a:ext uri="{FF2B5EF4-FFF2-40B4-BE49-F238E27FC236}">
                    <a16:creationId xmlns:a16="http://schemas.microsoft.com/office/drawing/2014/main" id="{7ED02DC3-00A5-45D0-94C5-31252B5BFB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p14="http://schemas.microsoft.com/office/powerpoint/2010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0" name="Freeform 25">
                <a:extLst>
                  <a:ext uri="{FF2B5EF4-FFF2-40B4-BE49-F238E27FC236}">
                    <a16:creationId xmlns:a16="http://schemas.microsoft.com/office/drawing/2014/main" id="{FBB1DD7B-20A9-4CE4-8C3F-4BACA4B15B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p14="http://schemas.microsoft.com/office/powerpoint/2010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1" name="Freeform 26">
                <a:extLst>
                  <a:ext uri="{FF2B5EF4-FFF2-40B4-BE49-F238E27FC236}">
                    <a16:creationId xmlns:a16="http://schemas.microsoft.com/office/drawing/2014/main" id="{9212DCB8-6894-4996-A625-BD88764798E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p14="http://schemas.microsoft.com/office/powerpoint/2010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2" name="Freeform 27">
                <a:extLst>
                  <a:ext uri="{FF2B5EF4-FFF2-40B4-BE49-F238E27FC236}">
                    <a16:creationId xmlns:a16="http://schemas.microsoft.com/office/drawing/2014/main" id="{2780A787-D6A2-488F-8216-5042F5F4E76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p14="http://schemas.microsoft.com/office/powerpoint/2010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3" name="Freeform 28">
                <a:extLst>
                  <a:ext uri="{FF2B5EF4-FFF2-40B4-BE49-F238E27FC236}">
                    <a16:creationId xmlns:a16="http://schemas.microsoft.com/office/drawing/2014/main" id="{B7C6F9B6-0207-4245-A568-F1D5C1F939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p14="http://schemas.microsoft.com/office/powerpoint/2010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4" name="Freeform 29">
                <a:extLst>
                  <a:ext uri="{FF2B5EF4-FFF2-40B4-BE49-F238E27FC236}">
                    <a16:creationId xmlns:a16="http://schemas.microsoft.com/office/drawing/2014/main" id="{EC03E80E-65E6-43D2-800C-D3E5CEF16CA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p14="http://schemas.microsoft.com/office/powerpoint/2010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5" name="Freeform 30">
                <a:extLst>
                  <a:ext uri="{FF2B5EF4-FFF2-40B4-BE49-F238E27FC236}">
                    <a16:creationId xmlns:a16="http://schemas.microsoft.com/office/drawing/2014/main" id="{7B132E67-47FB-491E-98DA-D28ADE8D17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p14="http://schemas.microsoft.com/office/powerpoint/2010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6" name="Freeform 31">
                <a:extLst>
                  <a:ext uri="{FF2B5EF4-FFF2-40B4-BE49-F238E27FC236}">
                    <a16:creationId xmlns:a16="http://schemas.microsoft.com/office/drawing/2014/main" id="{6512933D-AB97-4D6F-86DA-6AAEB9F73A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p14="http://schemas.microsoft.com/office/powerpoint/2010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59" name="Group 158">
              <a:extLst>
                <a:ext uri="{FF2B5EF4-FFF2-40B4-BE49-F238E27FC236}">
                  <a16:creationId xmlns:a16="http://schemas.microsoft.com/office/drawing/2014/main" id="{D2AAD483-B4B4-4901-9C1B-F391F3B100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60" name="Freeform 32">
                <a:extLst>
                  <a:ext uri="{FF2B5EF4-FFF2-40B4-BE49-F238E27FC236}">
                    <a16:creationId xmlns:a16="http://schemas.microsoft.com/office/drawing/2014/main" id="{26CA00F2-52DB-420A-B2CE-622E2449344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p14="http://schemas.microsoft.com/office/powerpoint/2010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1" name="Freeform 33">
                <a:extLst>
                  <a:ext uri="{FF2B5EF4-FFF2-40B4-BE49-F238E27FC236}">
                    <a16:creationId xmlns:a16="http://schemas.microsoft.com/office/drawing/2014/main" id="{6D6F23D3-1299-402E-B7E6-EA524506065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p14="http://schemas.microsoft.com/office/powerpoint/2010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2" name="Freeform 34">
                <a:extLst>
                  <a:ext uri="{FF2B5EF4-FFF2-40B4-BE49-F238E27FC236}">
                    <a16:creationId xmlns:a16="http://schemas.microsoft.com/office/drawing/2014/main" id="{680732F5-25A5-4A7F-958D-7F01293BFD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p14="http://schemas.microsoft.com/office/powerpoint/2010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3" name="Freeform 35">
                <a:extLst>
                  <a:ext uri="{FF2B5EF4-FFF2-40B4-BE49-F238E27FC236}">
                    <a16:creationId xmlns:a16="http://schemas.microsoft.com/office/drawing/2014/main" id="{20817740-C1CF-458F-9A10-051C0289BF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p14="http://schemas.microsoft.com/office/powerpoint/2010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4" name="Freeform 36">
                <a:extLst>
                  <a:ext uri="{FF2B5EF4-FFF2-40B4-BE49-F238E27FC236}">
                    <a16:creationId xmlns:a16="http://schemas.microsoft.com/office/drawing/2014/main" id="{3BB94575-5155-4DE7-A304-54E256B61D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p14="http://schemas.microsoft.com/office/powerpoint/2010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5" name="Freeform 37">
                <a:extLst>
                  <a:ext uri="{FF2B5EF4-FFF2-40B4-BE49-F238E27FC236}">
                    <a16:creationId xmlns:a16="http://schemas.microsoft.com/office/drawing/2014/main" id="{E887FE25-3092-4CE9-B181-EF67C21BCC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p14="http://schemas.microsoft.com/office/powerpoint/2010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6" name="Freeform 38">
                <a:extLst>
                  <a:ext uri="{FF2B5EF4-FFF2-40B4-BE49-F238E27FC236}">
                    <a16:creationId xmlns:a16="http://schemas.microsoft.com/office/drawing/2014/main" id="{2FE2B836-E249-4A78-AB56-CDB45BDACD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p14="http://schemas.microsoft.com/office/powerpoint/2010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7" name="Freeform 39">
                <a:extLst>
                  <a:ext uri="{FF2B5EF4-FFF2-40B4-BE49-F238E27FC236}">
                    <a16:creationId xmlns:a16="http://schemas.microsoft.com/office/drawing/2014/main" id="{BDE04C1F-8A69-422B-8E02-02FB2602210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p14="http://schemas.microsoft.com/office/powerpoint/2010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8" name="Freeform 40">
                <a:extLst>
                  <a:ext uri="{FF2B5EF4-FFF2-40B4-BE49-F238E27FC236}">
                    <a16:creationId xmlns:a16="http://schemas.microsoft.com/office/drawing/2014/main" id="{00208B4E-96A5-46F3-9FF0-C117FA8EEF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p14="http://schemas.microsoft.com/office/powerpoint/2010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9" name="Rectangle 41">
                <a:extLst>
                  <a:ext uri="{FF2B5EF4-FFF2-40B4-BE49-F238E27FC236}">
                    <a16:creationId xmlns:a16="http://schemas.microsoft.com/office/drawing/2014/main" id="{B2C8F532-05B8-4D61-A815-E225640B43A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p14="http://schemas.microsoft.com/office/powerpoint/2010/main"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 useBgFill="1">
        <p:nvSpPr>
          <p:cNvPr id="198" name="Rectangle 197">
            <a:extLst>
              <a:ext uri="{FF2B5EF4-FFF2-40B4-BE49-F238E27FC236}">
                <a16:creationId xmlns:a16="http://schemas.microsoft.com/office/drawing/2014/main" id="{01F67CC9-D773-4B4B-8A55-D5DAEC3414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Google Shape;105;p21"/>
          <p:cNvSpPr txBox="1">
            <a:spLocks noGrp="1"/>
          </p:cNvSpPr>
          <p:nvPr>
            <p:ph type="title"/>
          </p:nvPr>
        </p:nvSpPr>
        <p:spPr>
          <a:xfrm>
            <a:off x="856059" y="463888"/>
            <a:ext cx="7429499" cy="1108928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defTabSz="914400">
              <a:spcBef>
                <a:spcPct val="0"/>
              </a:spcBef>
              <a:spcAft>
                <a:spcPts val="0"/>
              </a:spcAft>
            </a:pPr>
            <a:r>
              <a:rPr lang="en-US" sz="3600"/>
              <a:t>Machine Learning Model - (ML)</a:t>
            </a:r>
          </a:p>
          <a:p>
            <a:pPr marL="0" lvl="0" indent="0" defTabSz="914400">
              <a:spcBef>
                <a:spcPct val="0"/>
              </a:spcBef>
              <a:spcAft>
                <a:spcPts val="0"/>
              </a:spcAft>
            </a:pPr>
            <a:r>
              <a:rPr lang="en-US" sz="3600"/>
              <a:t>Long Short Term Memory (LSTM)</a:t>
            </a:r>
          </a:p>
        </p:txBody>
      </p:sp>
      <p:graphicFrame>
        <p:nvGraphicFramePr>
          <p:cNvPr id="108" name="Google Shape;106;p21">
            <a:extLst>
              <a:ext uri="{FF2B5EF4-FFF2-40B4-BE49-F238E27FC236}">
                <a16:creationId xmlns:a16="http://schemas.microsoft.com/office/drawing/2014/main" id="{8E04403A-A580-B38B-A211-2C840DB1643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96673385"/>
              </p:ext>
            </p:extLst>
          </p:nvPr>
        </p:nvGraphicFramePr>
        <p:xfrm>
          <a:off x="856059" y="1687116"/>
          <a:ext cx="7429500" cy="26562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{3B7946AE-909C-BB42-804A-B0FF8353A2CF}tf10001122</Template>
  <TotalTime>469</TotalTime>
  <Words>933</Words>
  <Application>Microsoft Office PowerPoint</Application>
  <PresentationFormat>On-screen Show (16:9)</PresentationFormat>
  <Paragraphs>131</Paragraphs>
  <Slides>19</Slides>
  <Notes>7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Circuit</vt:lpstr>
      <vt:lpstr>STOCK PRICE PREDICTION PROJECT</vt:lpstr>
      <vt:lpstr>Project Overview:</vt:lpstr>
      <vt:lpstr>Project Questions </vt:lpstr>
      <vt:lpstr>Project Steps</vt:lpstr>
      <vt:lpstr>GitHub</vt:lpstr>
      <vt:lpstr>Gathering the Data  </vt:lpstr>
      <vt:lpstr>The Code Using VS Code .ipynb Files</vt:lpstr>
      <vt:lpstr> </vt:lpstr>
      <vt:lpstr>Machine Learning Model - (ML) Long Short Term Memory (LSTM)</vt:lpstr>
      <vt:lpstr>Machine Learning Model - (ML) Long Short Term Memory (LSTM) - Continued</vt:lpstr>
      <vt:lpstr>Machine Learning Model  Performance Metrics:</vt:lpstr>
      <vt:lpstr>Machine Learning Model Results:</vt:lpstr>
      <vt:lpstr>PowerPoint Presentation</vt:lpstr>
      <vt:lpstr>Displaying the Data Online</vt:lpstr>
      <vt:lpstr>Embedded Slides and Vizzes</vt:lpstr>
      <vt:lpstr>Dashboard</vt:lpstr>
      <vt:lpstr>Tools, Reference &amp; Role</vt:lpstr>
      <vt:lpstr>PowerPoint Presentation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STOCK PRICE PREDICTION PROJECT</dc:title>
  <cp:lastModifiedBy>Tim Kirk</cp:lastModifiedBy>
  <cp:revision>10</cp:revision>
  <dcterms:modified xsi:type="dcterms:W3CDTF">2022-05-04T20:45:38Z</dcterms:modified>
</cp:coreProperties>
</file>